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0.liveinternet.ru/images/attach/c/6/91/954/91954844_large_andersen_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" y="571480"/>
            <a:ext cx="9122664" cy="5632605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60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546"/>
                <a:gridCol w="833454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28860" y="1643050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в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3042" y="235743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а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3042" y="2071678"/>
            <a:ext cx="447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к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43042" y="2786058"/>
            <a:ext cx="4748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>
                <a:latin typeface="Arial Black" pitchFamily="34" charset="0"/>
              </a:rPr>
              <a:t>й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28860" y="128586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с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28860" y="2357430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>
                <a:latin typeface="Arial Black" pitchFamily="34" charset="0"/>
              </a:rPr>
              <a:t>н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28860" y="2071678"/>
            <a:ext cx="4748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и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00892" y="3500438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о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28860" y="3143248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>
                <a:latin typeface="Arial Black" pitchFamily="34" charset="0"/>
              </a:rPr>
              <a:t>п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28860" y="2786058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о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43240" y="2357430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>
                <a:latin typeface="Arial Black" pitchFamily="34" charset="0"/>
              </a:rPr>
              <a:t>д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43240" y="200024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а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43240" y="171448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г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8860" y="3929066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с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28860" y="3500438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а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29058" y="235743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е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29058" y="20002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г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43240" y="3500438"/>
            <a:ext cx="4748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й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43240" y="3143248"/>
            <a:ext cx="4748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и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43240" y="2786058"/>
            <a:ext cx="447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к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00694" y="164305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р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14876" y="4286256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а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14876" y="3857628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н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14876" y="3500438"/>
            <a:ext cx="4748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и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14876" y="3143248"/>
            <a:ext cx="574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ш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14876" y="271462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о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14876" y="235743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р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14876" y="200024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о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14876" y="164305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г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29058" y="3500438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а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29058" y="3143248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д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29058" y="2786058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р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15074" y="200024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б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15074" y="164305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е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15074" y="1285860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л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00694" y="4643446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а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00694" y="4214818"/>
            <a:ext cx="447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к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500694" y="3857628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ч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00694" y="3500438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о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00694" y="3143248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л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00694" y="2786058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а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00694" y="235743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с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00694" y="200024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у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000892" y="3143248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в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000892" y="2714620"/>
            <a:ext cx="4748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и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00892" y="2357430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н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000892" y="20002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г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00892" y="164305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о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15074" y="3071810"/>
            <a:ext cx="4748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и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215074" y="2714620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д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15074" y="235743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е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43042" y="15716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2571736" y="9286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3286116" y="12858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4071934" y="15716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4857752" y="1214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65" name="TextBox 64"/>
          <p:cNvSpPr txBox="1"/>
          <p:nvPr/>
        </p:nvSpPr>
        <p:spPr>
          <a:xfrm>
            <a:off x="5500694" y="1214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6286512" y="9286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7072330" y="12858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285720" y="5429264"/>
            <a:ext cx="78581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1. Имя мальчика, чье сердце чуть было не превратилось в льдинку.</a:t>
            </a:r>
            <a:endParaRPr lang="ru-RU" sz="2800" b="1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571472" y="5214950"/>
            <a:ext cx="7786742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2.Кто  смастерил волшебный горшок, который рассказывал, что едят в каждом доме? </a:t>
            </a:r>
            <a:endParaRPr lang="ru-RU" sz="2800" b="1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857224" y="5429264"/>
            <a:ext cx="77867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3. Каким был утенок, пока не стал лебедем?</a:t>
            </a:r>
            <a:endParaRPr lang="ru-RU" sz="2800" b="1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1000100" y="5500702"/>
            <a:ext cx="77867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4.Девочка, совершившая ради друга далекое путешествие. </a:t>
            </a:r>
            <a:endParaRPr lang="ru-RU" sz="2800" b="1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1071538" y="5500702"/>
            <a:ext cx="72866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5. Что помогло принцессе стать женой принца?</a:t>
            </a:r>
            <a:endParaRPr lang="ru-RU" sz="2800" b="1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1214414" y="5572140"/>
            <a:ext cx="69294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6. Кто хотел менять хвост на ноги?</a:t>
            </a:r>
            <a:endParaRPr lang="ru-RU" sz="2800" b="1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1428728" y="5572140"/>
            <a:ext cx="69294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7. Кто улетел осенью зимовать в теплые страны?</a:t>
            </a:r>
            <a:endParaRPr lang="ru-RU" sz="2800" b="1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1071538" y="5643578"/>
            <a:ext cx="7143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8. Что искала старая ведьма в дупле?</a:t>
            </a:r>
            <a:endParaRPr lang="ru-RU" sz="2800" b="1" dirty="0"/>
          </a:p>
        </p:txBody>
      </p:sp>
      <p:pic>
        <p:nvPicPr>
          <p:cNvPr id="1028" name="Picture 4" descr="http://www.spbkids.com/wp-content/uploads/Sno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43" y="4429132"/>
            <a:ext cx="2928957" cy="2103616"/>
          </a:xfrm>
          <a:prstGeom prst="rect">
            <a:avLst/>
          </a:prstGeom>
          <a:noFill/>
        </p:spPr>
      </p:pic>
      <p:pic>
        <p:nvPicPr>
          <p:cNvPr id="1030" name="Picture 6" descr="http://kattrys.ru/sites/default/files/imagepicker/1/svinopa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30082" y="4357694"/>
            <a:ext cx="2913918" cy="2214577"/>
          </a:xfrm>
          <a:prstGeom prst="rect">
            <a:avLst/>
          </a:prstGeom>
          <a:noFill/>
        </p:spPr>
      </p:pic>
      <p:pic>
        <p:nvPicPr>
          <p:cNvPr id="1032" name="Picture 8" descr="http://www.sky-art.com/andersen/tales/other_illustr/1/068_0c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08" y="4286256"/>
            <a:ext cx="2428892" cy="2333970"/>
          </a:xfrm>
          <a:prstGeom prst="rect">
            <a:avLst/>
          </a:prstGeom>
          <a:noFill/>
        </p:spPr>
      </p:pic>
      <p:pic>
        <p:nvPicPr>
          <p:cNvPr id="1034" name="Picture 10" descr="http://sovetskiymultik.at.ua/_ph/233/694562059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49988" y="4572008"/>
            <a:ext cx="2794012" cy="2024085"/>
          </a:xfrm>
          <a:prstGeom prst="rect">
            <a:avLst/>
          </a:prstGeom>
          <a:noFill/>
        </p:spPr>
      </p:pic>
      <p:pic>
        <p:nvPicPr>
          <p:cNvPr id="1036" name="Picture 12" descr="http://900igr.net/datai/literatura/Skazki-Andersena/0007-005-Goroshina-Printsessa-na-goroshine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50761" y="4643446"/>
            <a:ext cx="2893239" cy="1928826"/>
          </a:xfrm>
          <a:prstGeom prst="rect">
            <a:avLst/>
          </a:prstGeom>
          <a:noFill/>
        </p:spPr>
      </p:pic>
      <p:pic>
        <p:nvPicPr>
          <p:cNvPr id="1038" name="Picture 14" descr="http://www.cirota.ru/forum/images/86/86561.jpe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00892" y="4643446"/>
            <a:ext cx="1905000" cy="1962150"/>
          </a:xfrm>
          <a:prstGeom prst="rect">
            <a:avLst/>
          </a:prstGeom>
          <a:noFill/>
        </p:spPr>
      </p:pic>
      <p:pic>
        <p:nvPicPr>
          <p:cNvPr id="1040" name="Picture 16" descr="http://www.nataliakulagina.ru/wp-content/uploads/2009/11/ibobr1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31407" y="4357694"/>
            <a:ext cx="2712593" cy="2286016"/>
          </a:xfrm>
          <a:prstGeom prst="rect">
            <a:avLst/>
          </a:prstGeom>
          <a:noFill/>
        </p:spPr>
      </p:pic>
      <p:pic>
        <p:nvPicPr>
          <p:cNvPr id="1042" name="Picture 18" descr="http://vtabakerke.ru/uploads/posts/2010-07/1279862733_ognivo-5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197575" y="4643446"/>
            <a:ext cx="2946425" cy="1902592"/>
          </a:xfrm>
          <a:prstGeom prst="rect">
            <a:avLst/>
          </a:prstGeom>
          <a:noFill/>
        </p:spPr>
      </p:pic>
      <p:sp>
        <p:nvSpPr>
          <p:cNvPr id="80" name="TextBox 79"/>
          <p:cNvSpPr txBox="1"/>
          <p:nvPr/>
        </p:nvSpPr>
        <p:spPr>
          <a:xfrm>
            <a:off x="2071670" y="0"/>
            <a:ext cx="56040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00CC"/>
                </a:solidFill>
              </a:rPr>
              <a:t>Сказки Г.Х. Андерсена</a:t>
            </a:r>
            <a:endParaRPr lang="ru-RU" sz="4400" b="1" dirty="0">
              <a:solidFill>
                <a:srgbClr val="0000CC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285852" y="2214554"/>
            <a:ext cx="7064755" cy="156966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rgbClr val="0000CC"/>
                </a:solidFill>
                <a:latin typeface="Arial Black" pitchFamily="34" charset="0"/>
              </a:rPr>
              <a:t>Молодцы!</a:t>
            </a:r>
            <a:endParaRPr lang="ru-RU" sz="9600" dirty="0">
              <a:solidFill>
                <a:srgbClr val="0000CC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3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000"/>
                            </p:stCondLst>
                            <p:childTnLst>
                              <p:par>
                                <p:cTn id="1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0"/>
                            </p:stCondLst>
                            <p:childTnLst>
                              <p:par>
                                <p:cTn id="1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0"/>
                            </p:stCondLst>
                            <p:childTnLst>
                              <p:par>
                                <p:cTn id="1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7000"/>
                            </p:stCondLst>
                            <p:childTnLst>
                              <p:par>
                                <p:cTn id="13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000"/>
                            </p:stCondLst>
                            <p:childTnLst>
                              <p:par>
                                <p:cTn id="1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0"/>
                            </p:stCondLst>
                            <p:childTnLst>
                              <p:par>
                                <p:cTn id="1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6000"/>
                            </p:stCondLst>
                            <p:childTnLst>
                              <p:par>
                                <p:cTn id="1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7000"/>
                            </p:stCondLst>
                            <p:childTnLst>
                              <p:par>
                                <p:cTn id="1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8000"/>
                            </p:stCondLst>
                            <p:childTnLst>
                              <p:par>
                                <p:cTn id="17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8000"/>
                            </p:stCondLst>
                            <p:childTnLst>
                              <p:par>
                                <p:cTn id="1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3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000"/>
                            </p:stCondLst>
                            <p:childTnLst>
                              <p:par>
                                <p:cTn id="1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4000"/>
                            </p:stCondLst>
                            <p:childTnLst>
                              <p:par>
                                <p:cTn id="2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0"/>
                            </p:stCondLst>
                            <p:childTnLst>
                              <p:par>
                                <p:cTn id="2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7000"/>
                            </p:stCondLst>
                            <p:childTnLst>
                              <p:par>
                                <p:cTn id="2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8000"/>
                            </p:stCondLst>
                            <p:childTnLst>
                              <p:par>
                                <p:cTn id="2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1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2000"/>
                            </p:stCondLst>
                            <p:childTnLst>
                              <p:par>
                                <p:cTn id="2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3000"/>
                            </p:stCondLst>
                            <p:childTnLst>
                              <p:par>
                                <p:cTn id="2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4000"/>
                            </p:stCondLst>
                            <p:childTnLst>
                              <p:par>
                                <p:cTn id="2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6000"/>
                            </p:stCondLst>
                            <p:childTnLst>
                              <p:par>
                                <p:cTn id="25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6000"/>
                            </p:stCondLst>
                            <p:childTnLst>
                              <p:par>
                                <p:cTn id="2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7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2000"/>
                            </p:stCondLst>
                            <p:childTnLst>
                              <p:par>
                                <p:cTn id="2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3000"/>
                            </p:stCondLst>
                            <p:childTnLst>
                              <p:par>
                                <p:cTn id="2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4000"/>
                            </p:stCondLst>
                            <p:childTnLst>
                              <p:par>
                                <p:cTn id="2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000"/>
                            </p:stCondLst>
                            <p:childTnLst>
                              <p:par>
                                <p:cTn id="2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6000"/>
                            </p:stCondLst>
                            <p:childTnLst>
                              <p:par>
                                <p:cTn id="29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6000"/>
                            </p:stCondLst>
                            <p:childTnLst>
                              <p:par>
                                <p:cTn id="2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7000"/>
                            </p:stCondLst>
                            <p:childTnLst>
                              <p:par>
                                <p:cTn id="30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3" dur="2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9000"/>
                            </p:stCondLst>
                            <p:childTnLst>
                              <p:par>
                                <p:cTn id="3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8" dur="5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1" grpId="0"/>
      <p:bldP spid="52" grpId="0"/>
      <p:bldP spid="53" grpId="0"/>
      <p:bldP spid="55" grpId="0"/>
      <p:bldP spid="56" grpId="0"/>
      <p:bldP spid="57" grpId="0"/>
      <p:bldP spid="58" grpId="0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8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img0.liveinternet.ru/images/attach/c/6/91/954/91954844_large_andersen_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" y="571480"/>
            <a:ext cx="9122664" cy="5632605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85720" y="1142984"/>
            <a:ext cx="8858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Фон-</a:t>
            </a:r>
            <a:r>
              <a:rPr lang="en-US" b="1" dirty="0" smtClean="0"/>
              <a:t>http</a:t>
            </a:r>
            <a:r>
              <a:rPr lang="en-US" b="1" dirty="0" smtClean="0"/>
              <a:t>://img0.liveinternet.ru/images/attach/c/6/91/954/91954844_large_andersen_21.jpg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928802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Снежная королева-</a:t>
            </a:r>
            <a:r>
              <a:rPr lang="en-US" b="1" dirty="0" smtClean="0"/>
              <a:t>http</a:t>
            </a:r>
            <a:r>
              <a:rPr lang="en-US" b="1" dirty="0" smtClean="0"/>
              <a:t>://www.spbkids.com/wp-content/uploads/Snow.jpg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357430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Свинопас-</a:t>
            </a:r>
            <a:r>
              <a:rPr lang="en-US" b="1" dirty="0" smtClean="0"/>
              <a:t>http</a:t>
            </a:r>
            <a:r>
              <a:rPr lang="en-US" b="1" dirty="0" smtClean="0"/>
              <a:t>://kattrys.ru/sites/default/files/imagepicker/1/svinopas.jpg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967335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Кай и Герда-</a:t>
            </a:r>
            <a:r>
              <a:rPr lang="en-US" b="1" dirty="0" smtClean="0"/>
              <a:t>http</a:t>
            </a:r>
            <a:r>
              <a:rPr lang="en-US" b="1" dirty="0" smtClean="0"/>
              <a:t>://www.sky-art.com/andersen/tales/other_illustr/1/068_0c.jpg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429000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Гадкий утенок-</a:t>
            </a:r>
            <a:r>
              <a:rPr lang="en-US" b="1" dirty="0" smtClean="0"/>
              <a:t>http</a:t>
            </a:r>
            <a:r>
              <a:rPr lang="en-US" b="1" dirty="0" smtClean="0"/>
              <a:t>://sovetskiymultik.at.ua/_ph/233/694562059.jpg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857628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Принцесса на горошине-</a:t>
            </a:r>
            <a:r>
              <a:rPr lang="en-US" b="1" dirty="0" smtClean="0"/>
              <a:t>http</a:t>
            </a:r>
            <a:r>
              <a:rPr lang="en-US" b="1" dirty="0" smtClean="0"/>
              <a:t>://900igr.net/datai/literatura/Skazki-Andersena/0007-005-Goroshina-Printsessa-na-goroshine.jpg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4857760"/>
            <a:ext cx="7786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Русалочка-</a:t>
            </a:r>
            <a:r>
              <a:rPr lang="en-US" b="1" dirty="0" smtClean="0"/>
              <a:t>http</a:t>
            </a:r>
            <a:r>
              <a:rPr lang="en-US" b="1" dirty="0" smtClean="0"/>
              <a:t>://www.cirota.ru/forum/images/86/86561.jpeg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5429264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Лебеди-</a:t>
            </a:r>
            <a:r>
              <a:rPr lang="en-US" b="1" dirty="0" smtClean="0"/>
              <a:t>http</a:t>
            </a:r>
            <a:r>
              <a:rPr lang="en-US" b="1" dirty="0" smtClean="0"/>
              <a:t>://www.nataliakulagina.ru/wp-content/uploads/2009/11/ibobr1.jpg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6072206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Огниво-</a:t>
            </a:r>
            <a:r>
              <a:rPr lang="en-US" b="1" dirty="0" smtClean="0"/>
              <a:t>http</a:t>
            </a:r>
            <a:r>
              <a:rPr lang="en-US" b="1" dirty="0" smtClean="0"/>
              <a:t>://vtabakerke.ru/uploads/posts/2010-07/1279862733_ognivo-5.jpg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928794" y="0"/>
            <a:ext cx="57505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</a:rPr>
              <a:t>Использованные интернет-ресурсы</a:t>
            </a:r>
            <a:endParaRPr lang="ru-RU" sz="2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195</Words>
  <PresentationFormat>Экран (4:3)</PresentationFormat>
  <Paragraphs>79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admin</cp:lastModifiedBy>
  <cp:revision>34</cp:revision>
  <dcterms:created xsi:type="dcterms:W3CDTF">2013-07-23T08:00:34Z</dcterms:created>
  <dcterms:modified xsi:type="dcterms:W3CDTF">2013-07-23T18:07:41Z</dcterms:modified>
</cp:coreProperties>
</file>