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9B7C-D394-4079-B9DE-1D055554BDE4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6C184-1AB6-4E60-8FEB-7A83741EF3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6C184-1AB6-4E60-8FEB-7A83741EF31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500438"/>
            <a:ext cx="4619628" cy="1586584"/>
          </a:xfrm>
        </p:spPr>
        <p:txBody>
          <a:bodyPr/>
          <a:lstStyle/>
          <a:p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7 класс</a:t>
            </a:r>
          </a:p>
          <a:p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«Школа 2100»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305800" cy="1981200"/>
          </a:xfrm>
        </p:spPr>
        <p:txBody>
          <a:bodyPr/>
          <a:lstStyle/>
          <a:p>
            <a:r>
              <a:rPr lang="ru-RU" sz="6000" smtClean="0">
                <a:solidFill>
                  <a:schemeClr val="bg1"/>
                </a:solidFill>
              </a:rPr>
              <a:t>Викторина </a:t>
            </a:r>
            <a:br>
              <a:rPr lang="ru-RU" sz="6000" smtClean="0">
                <a:solidFill>
                  <a:schemeClr val="bg1"/>
                </a:solidFill>
              </a:rPr>
            </a:br>
            <a:r>
              <a:rPr lang="ru-RU" sz="6000" smtClean="0">
                <a:solidFill>
                  <a:schemeClr val="bg1"/>
                </a:solidFill>
              </a:rPr>
              <a:t>по </a:t>
            </a:r>
            <a:r>
              <a:rPr lang="ru-RU" sz="6000" dirty="0" smtClean="0">
                <a:solidFill>
                  <a:schemeClr val="bg1"/>
                </a:solidFill>
              </a:rPr>
              <a:t>литературе </a:t>
            </a:r>
            <a:endParaRPr lang="ru-RU" sz="6000" dirty="0"/>
          </a:p>
        </p:txBody>
      </p:sp>
      <p:pic>
        <p:nvPicPr>
          <p:cNvPr id="4" name="Рисунок 3" descr="51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13712">
            <a:off x="209867" y="2992944"/>
            <a:ext cx="2143140" cy="3128984"/>
          </a:xfrm>
          <a:prstGeom prst="rect">
            <a:avLst/>
          </a:prstGeom>
        </p:spPr>
      </p:pic>
      <p:pic>
        <p:nvPicPr>
          <p:cNvPr id="6" name="Рисунок 5" descr="_j250001624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922804">
            <a:off x="1857755" y="3102183"/>
            <a:ext cx="2250298" cy="30003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929322" y="5429264"/>
            <a:ext cx="2714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Автор – Ефремова Л.Р.,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учитель литературы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МОУ СОШ № 12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ЯНАО, г.Ноябрьск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3071810"/>
            <a:ext cx="5543560" cy="316706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3200" dirty="0" smtClean="0"/>
              <a:t>а)  искренне хотел сделать жизнь своего народа лучше</a:t>
            </a:r>
          </a:p>
          <a:p>
            <a:pPr>
              <a:buNone/>
            </a:pPr>
            <a:r>
              <a:rPr lang="ru-RU" sz="3200" dirty="0" smtClean="0"/>
              <a:t>б)  открыл новую школу</a:t>
            </a:r>
          </a:p>
          <a:p>
            <a:pPr>
              <a:buNone/>
            </a:pPr>
            <a:r>
              <a:rPr lang="ru-RU" sz="3200" dirty="0" smtClean="0"/>
              <a:t>в)   освободил Алтынай из рабства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5357850" cy="22907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Какой подвиг совершил учитель </a:t>
            </a:r>
            <a:r>
              <a:rPr lang="ru-RU" dirty="0" err="1" smtClean="0"/>
              <a:t>Дюйшен</a:t>
            </a:r>
            <a:r>
              <a:rPr lang="ru-RU" dirty="0" smtClean="0"/>
              <a:t> из повести Ч. Айтматова  «Первый учитель»:</a:t>
            </a:r>
            <a:endParaRPr lang="ru-RU" dirty="0"/>
          </a:p>
        </p:txBody>
      </p:sp>
      <p:pic>
        <p:nvPicPr>
          <p:cNvPr id="4" name="Рисунок 3" descr="39528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3636" y="428604"/>
            <a:ext cx="260238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00006074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0034" y="2714620"/>
            <a:ext cx="2500330" cy="38338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5008" y="6072206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5857892"/>
            <a:ext cx="2828916" cy="6905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Кому принадлежат слова «Гений и злодейство – две вещи несовместные»</a:t>
            </a:r>
            <a:endParaRPr lang="ru-RU" dirty="0"/>
          </a:p>
        </p:txBody>
      </p:sp>
      <p:pic>
        <p:nvPicPr>
          <p:cNvPr id="4" name="Рисунок 3" descr="58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428736"/>
            <a:ext cx="2505331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g_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86116" y="1785926"/>
            <a:ext cx="2109793" cy="32402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image635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00760" y="2285992"/>
            <a:ext cx="2667007" cy="3429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0" y="4500570"/>
            <a:ext cx="30003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а)  А.С. </a:t>
            </a:r>
            <a:r>
              <a:rPr lang="ru-RU" sz="2800" spc="200" dirty="0" smtClean="0"/>
              <a:t>Пушкин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0364" y="5214950"/>
            <a:ext cx="292895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б)  С.А. </a:t>
            </a:r>
            <a:r>
              <a:rPr lang="ru-RU" sz="2800" spc="200" dirty="0" smtClean="0"/>
              <a:t>Есенин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9290" y="6000768"/>
            <a:ext cx="321471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в)  У</a:t>
            </a:r>
            <a:r>
              <a:rPr lang="ru-RU" sz="2800" spc="200" dirty="0" smtClean="0"/>
              <a:t>. Шекспир </a:t>
            </a:r>
            <a:endParaRPr lang="ru-RU" sz="2800" spc="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6072206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86 -0.00069 L 0.32986 -0.0006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622 0.0051 L 0.32622 0.005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ru-RU" dirty="0" smtClean="0"/>
              <a:t>1. </a:t>
            </a:r>
            <a:r>
              <a:rPr lang="ru-RU" dirty="0" err="1" smtClean="0"/>
              <a:t>Бунеев</a:t>
            </a:r>
            <a:r>
              <a:rPr lang="ru-RU" dirty="0" smtClean="0"/>
              <a:t> Р.Н., Бунеева Е.В. «Литература. «Путь к станции «Я ». Учебник-хрестоматия для 7 класса».  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ru-RU" dirty="0" smtClean="0"/>
              <a:t>2. </a:t>
            </a:r>
            <a:r>
              <a:rPr lang="ru-RU" dirty="0" err="1" smtClean="0"/>
              <a:t>Барова</a:t>
            </a:r>
            <a:r>
              <a:rPr lang="ru-RU" dirty="0" smtClean="0"/>
              <a:t> Е.С. «Уроки литературы в 7-м классе по учебнику-хрестоматии «Путь к станции «Я</a:t>
            </a:r>
            <a:r>
              <a:rPr lang="en-US" dirty="0" smtClean="0"/>
              <a:t> </a:t>
            </a:r>
            <a:r>
              <a:rPr lang="ru-RU" dirty="0" smtClean="0"/>
              <a:t>». Методические рекомендации для учителя».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ru-RU" dirty="0" smtClean="0"/>
              <a:t>3. </a:t>
            </a:r>
            <a:r>
              <a:rPr lang="ru-RU" dirty="0" err="1" smtClean="0"/>
              <a:t>Бунеев</a:t>
            </a:r>
            <a:r>
              <a:rPr lang="ru-RU" dirty="0" smtClean="0"/>
              <a:t> Р.Н., Бунеева Е.В., О.В. </a:t>
            </a:r>
            <a:r>
              <a:rPr lang="ru-RU" dirty="0" err="1" smtClean="0"/>
              <a:t>Чиндилова</a:t>
            </a:r>
            <a:r>
              <a:rPr lang="ru-RU" dirty="0" smtClean="0"/>
              <a:t>  «Тетрадь по литературе к учебнику «Путь к станции «Я ».  7 класс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ru-RU" dirty="0" smtClean="0"/>
              <a:t>4. Интернет - ресурсы</a:t>
            </a:r>
          </a:p>
          <a:p>
            <a:pPr>
              <a:lnSpc>
                <a:spcPct val="150000"/>
              </a:lnSpc>
              <a:spcAft>
                <a:spcPts val="600"/>
              </a:spcAft>
              <a:buNone/>
              <a:defRPr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Литература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ukshin116283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643051"/>
            <a:ext cx="2357454" cy="3357586"/>
          </a:xfrm>
          <a:prstGeom prst="rect">
            <a:avLst/>
          </a:prstGeom>
        </p:spPr>
      </p:pic>
      <p:pic>
        <p:nvPicPr>
          <p:cNvPr id="4" name="Рисунок 3" descr="FOOGRBBf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00364" y="3286124"/>
            <a:ext cx="3357586" cy="30671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001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Какое произведение относится  автобиографической литературе </a:t>
            </a:r>
            <a:endParaRPr lang="ru-RU" dirty="0"/>
          </a:p>
        </p:txBody>
      </p:sp>
      <p:pic>
        <p:nvPicPr>
          <p:cNvPr id="6" name="Рисунок 5" descr="9827-250567-19-obl-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643702" y="3286124"/>
            <a:ext cx="2214578" cy="3357586"/>
          </a:xfrm>
          <a:prstGeom prst="rect">
            <a:avLst/>
          </a:prstGeom>
        </p:spPr>
      </p:pic>
      <p:sp>
        <p:nvSpPr>
          <p:cNvPr id="9" name="Блок-схема: дисплей 8"/>
          <p:cNvSpPr/>
          <p:nvPr/>
        </p:nvSpPr>
        <p:spPr>
          <a:xfrm rot="16200000">
            <a:off x="7143768" y="1714488"/>
            <a:ext cx="1143008" cy="200026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285720" y="5143512"/>
            <a:ext cx="2714644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15140" y="2285992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О. Генри «Дары волхвов»</a:t>
            </a:r>
            <a:endParaRPr lang="ru-RU" sz="2000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2857488" y="1643050"/>
            <a:ext cx="2286016" cy="1357322"/>
          </a:xfrm>
          <a:prstGeom prst="wedgeEllipseCallout">
            <a:avLst>
              <a:gd name="adj1" fmla="val -66287"/>
              <a:gd name="adj2" fmla="val 76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В.Шукшин «Крепкий мужик»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53578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М. Горький «Детство»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6286520"/>
            <a:ext cx="1707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Ответ 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40741E-7 L 0.34392 -0.454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22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1" grpId="0" animBg="1"/>
      <p:bldP spid="11" grpId="1" animBg="1"/>
      <p:bldP spid="12" grpId="0"/>
      <p:bldP spid="12" grpId="1"/>
      <p:bldP spid="14" grpId="0" animBg="1"/>
      <p:bldP spid="14" grpId="1" animBg="1"/>
      <p:bldP spid="16" grpId="0"/>
      <p:bldP spid="16" grpId="1"/>
      <p:bldP spid="16" grpId="2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4071966"/>
                <a:gridCol w="785818"/>
                <a:gridCol w="240028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Л.Н. Толстой  «Отрочество»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А.</a:t>
                      </a:r>
                      <a:endParaRPr lang="ru-RU" sz="3600" b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b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А.И. Герцен «Былое и думы»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Анна Франк «Погибель»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В. Шукшин «Крепкий мужик»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3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Соотнесите название произведения </a:t>
            </a:r>
            <a:br>
              <a:rPr lang="ru-RU" dirty="0" smtClean="0"/>
            </a:br>
            <a:r>
              <a:rPr lang="ru-RU" dirty="0" smtClean="0"/>
              <a:t>и его жанр: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615011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71448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Рассказ</a:t>
            </a:r>
            <a:endParaRPr lang="ru-RU" sz="36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500063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Повесть</a:t>
            </a:r>
            <a:r>
              <a:rPr lang="ru-RU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278605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Дневник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3857628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Мемуары</a:t>
            </a:r>
            <a:endParaRPr lang="ru-RU" sz="36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1.94444E-6 0.4516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2801 L -0.00729 -0.5141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0.01163 0.1659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00295 -0.163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build="allAtOnce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Тема истинной доброты затронута в произведении:</a:t>
            </a:r>
            <a:endParaRPr lang="ru-RU" dirty="0"/>
          </a:p>
        </p:txBody>
      </p:sp>
      <p:pic>
        <p:nvPicPr>
          <p:cNvPr id="12" name="Рисунок 11" descr="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500174"/>
            <a:ext cx="2428892" cy="3606245"/>
          </a:xfrm>
          <a:prstGeom prst="rect">
            <a:avLst/>
          </a:prstGeom>
        </p:spPr>
      </p:pic>
      <p:pic>
        <p:nvPicPr>
          <p:cNvPr id="13" name="Рисунок 12" descr="1025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1571612"/>
            <a:ext cx="2071702" cy="31047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43702" y="615011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929198"/>
            <a:ext cx="2500298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а)  В. Быков «Круглянский мост»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7884" y="4929198"/>
            <a:ext cx="307183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в)  В. Распутин «Уроки французского»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364" y="5357826"/>
            <a:ext cx="264317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б)  А. Грин  «Алые паруса»</a:t>
            </a:r>
          </a:p>
        </p:txBody>
      </p:sp>
      <p:pic>
        <p:nvPicPr>
          <p:cNvPr id="18" name="Рисунок 17" descr="628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29322" y="1571612"/>
            <a:ext cx="2714644" cy="254271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0" grpId="0" animBg="1"/>
      <p:bldP spid="10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Определите главную мысль повести «Слепой музыкант» В.К.Короленко: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31052-311325-19-obl-L[1]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643050"/>
            <a:ext cx="271464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gallery_001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29322" y="1643050"/>
            <a:ext cx="2571768" cy="36433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7286644" y="6150114"/>
            <a:ext cx="1592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500570"/>
            <a:ext cx="4429156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а)  «Истинная слепота не физическая,  а духовная»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572140"/>
            <a:ext cx="6715172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б)  «Слеп тот, кто думает только о себе»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6215082"/>
            <a:ext cx="58498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в)  «Слеп тот, кто не знает  жизни»</a:t>
            </a:r>
          </a:p>
        </p:txBody>
      </p:sp>
      <p:pic>
        <p:nvPicPr>
          <p:cNvPr id="13" name="Рисунок 12" descr="100077107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357554" y="1643050"/>
            <a:ext cx="221457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0.09445 " pathEditMode="relative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 animBg="1"/>
      <p:bldP spid="9" grpId="1" animBg="1"/>
      <p:bldP spid="9" grpId="2" animBg="1"/>
      <p:bldP spid="11" grpId="0" animBg="1"/>
      <p:bldP spid="11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Какова тема повести М. Горького «Детство»?</a:t>
            </a:r>
            <a:endParaRPr lang="ru-RU" dirty="0"/>
          </a:p>
        </p:txBody>
      </p:sp>
      <p:pic>
        <p:nvPicPr>
          <p:cNvPr id="5" name="Рисунок 4" descr="алеш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357430"/>
            <a:ext cx="2533650" cy="3810000"/>
          </a:xfrm>
          <a:prstGeom prst="rect">
            <a:avLst/>
          </a:prstGeom>
        </p:spPr>
      </p:pic>
      <p:pic>
        <p:nvPicPr>
          <p:cNvPr id="6" name="Рисунок 5" descr="бабущ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143116"/>
            <a:ext cx="2533650" cy="3810000"/>
          </a:xfrm>
          <a:prstGeom prst="rect">
            <a:avLst/>
          </a:prstGeom>
        </p:spPr>
      </p:pic>
      <p:pic>
        <p:nvPicPr>
          <p:cNvPr id="7" name="Рисунок 6" descr="дед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86116" y="2214554"/>
            <a:ext cx="2533650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1643050"/>
            <a:ext cx="292895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а)  жизнь Алеши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6143644"/>
            <a:ext cx="292895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б)  история деда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942" y="1500174"/>
            <a:ext cx="364333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в) рассказ о бабушке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6215082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481 L 0.33003 -0.1530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04 0.02268 L 0.3085 0.57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6" y="2357430"/>
            <a:ext cx="4857784" cy="2585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Указывает на героя произведения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Название повести «Безумная Евдокия» указывает:</a:t>
            </a:r>
            <a:endParaRPr lang="ru-RU" dirty="0"/>
          </a:p>
        </p:txBody>
      </p:sp>
      <p:pic>
        <p:nvPicPr>
          <p:cNvPr id="4" name="Рисунок 3" descr="безумная евдок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10" y="1714488"/>
            <a:ext cx="3094130" cy="46434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388" y="6000768"/>
            <a:ext cx="1592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2357430"/>
            <a:ext cx="4857784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 на героя</a:t>
            </a:r>
          </a:p>
          <a:p>
            <a:pPr>
              <a:buNone/>
            </a:pPr>
            <a:r>
              <a:rPr lang="ru-RU" sz="3200" dirty="0" smtClean="0"/>
              <a:t>б)  на тему произведения</a:t>
            </a:r>
          </a:p>
          <a:p>
            <a:pPr>
              <a:buNone/>
            </a:pPr>
            <a:r>
              <a:rPr lang="ru-RU" sz="3200" dirty="0" smtClean="0"/>
              <a:t>в)  имеет обобщающий смысл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 animBg="1"/>
      <p:bldP spid="5" grpId="0"/>
      <p:bldP spid="2" grpId="0" build="p" animBg="1"/>
      <p:bldP spid="2" grpId="1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501122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ru-RU" dirty="0" smtClean="0"/>
              <a:t> </a:t>
            </a:r>
            <a:r>
              <a:rPr lang="ru-RU" sz="3200" dirty="0" smtClean="0"/>
              <a:t>Какой литературный прием использует Паустовский в строках из произведения «Мещерская сторона» « Котелок сердится и бормочет на огне. Мы почему-то говорим шепотом – боимся спугнуть рассвет»: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000372"/>
            <a:ext cx="278608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а)   антитеза</a:t>
            </a:r>
          </a:p>
          <a:p>
            <a:r>
              <a:rPr lang="ru-RU" sz="3200" dirty="0" smtClean="0"/>
              <a:t>б)  сравнение</a:t>
            </a:r>
          </a:p>
          <a:p>
            <a:r>
              <a:rPr lang="ru-RU" sz="3200" dirty="0" smtClean="0"/>
              <a:t>в)  метафора</a:t>
            </a:r>
            <a:endParaRPr lang="ru-RU" dirty="0"/>
          </a:p>
        </p:txBody>
      </p:sp>
      <p:pic>
        <p:nvPicPr>
          <p:cNvPr id="7" name="Рисунок 6" descr="мещор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4714884"/>
            <a:ext cx="1485900" cy="1905000"/>
          </a:xfrm>
          <a:prstGeom prst="rect">
            <a:avLst/>
          </a:prstGeom>
        </p:spPr>
      </p:pic>
      <p:pic>
        <p:nvPicPr>
          <p:cNvPr id="8" name="Рисунок 7" descr="ока поленов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4714884"/>
            <a:ext cx="3879155" cy="19288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6286520"/>
            <a:ext cx="407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В. Д. Поленов "Ока близ Тарусы»</a:t>
            </a:r>
            <a:endParaRPr lang="ru-RU" sz="2000" dirty="0"/>
          </a:p>
        </p:txBody>
      </p:sp>
      <p:pic>
        <p:nvPicPr>
          <p:cNvPr id="10" name="Рисунок 9" descr="untitled.bmp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4876" y="3143248"/>
            <a:ext cx="3929090" cy="260504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57950" y="6150114"/>
            <a:ext cx="1592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3071810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Метафора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8519 L -0.00208 0.1458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5" grpId="1" animBg="1"/>
      <p:bldP spid="9" grpId="0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Основная задача, которую решает В. Быков в повести     «Круглянский мост»: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4429156" cy="36433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200" dirty="0" smtClean="0"/>
              <a:t>а)  показать войну, как она есть</a:t>
            </a:r>
          </a:p>
          <a:p>
            <a:pPr>
              <a:buNone/>
            </a:pPr>
            <a:r>
              <a:rPr lang="ru-RU" sz="3200" dirty="0" smtClean="0"/>
              <a:t>б)  показать человека на войне</a:t>
            </a:r>
          </a:p>
          <a:p>
            <a:pPr>
              <a:buNone/>
            </a:pPr>
            <a:r>
              <a:rPr lang="ru-RU" sz="3200" dirty="0" smtClean="0"/>
              <a:t>в)  изобразить героизм партизан</a:t>
            </a:r>
          </a:p>
          <a:p>
            <a:endParaRPr lang="ru-RU" dirty="0"/>
          </a:p>
        </p:txBody>
      </p:sp>
      <p:pic>
        <p:nvPicPr>
          <p:cNvPr id="4" name="Рисунок 3" descr="102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928670"/>
            <a:ext cx="2214578" cy="2997670"/>
          </a:xfrm>
          <a:prstGeom prst="rect">
            <a:avLst/>
          </a:prstGeom>
        </p:spPr>
      </p:pic>
      <p:pic>
        <p:nvPicPr>
          <p:cNvPr id="5" name="Рисунок 4" descr="бык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4071942"/>
            <a:ext cx="3426146" cy="25696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5984" y="6143644"/>
            <a:ext cx="1592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Ответ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3" grpId="1" uiExpand="1" build="p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387</TotalTime>
  <Words>425</Words>
  <Application>Microsoft Office PowerPoint</Application>
  <PresentationFormat>Экран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Викторина  по литературе </vt:lpstr>
      <vt:lpstr>Какое произведение относится  автобиографической литературе </vt:lpstr>
      <vt:lpstr>Соотнесите название произведения  и его жанр:</vt:lpstr>
      <vt:lpstr>Тема истинной доброты затронута в произведении:</vt:lpstr>
      <vt:lpstr>Определите главную мысль повести «Слепой музыкант» В.К.Короленко:</vt:lpstr>
      <vt:lpstr>Какова тема повести М. Горького «Детство»?</vt:lpstr>
      <vt:lpstr>Название повести «Безумная Евдокия» указывает:</vt:lpstr>
      <vt:lpstr>Слайд 8</vt:lpstr>
      <vt:lpstr>Основная задача, которую решает В. Быков в повести     «Круглянский мост»:</vt:lpstr>
      <vt:lpstr>Какой подвиг совершил учитель Дюйшен из повести Ч. Айтматова  «Первый учитель»:</vt:lpstr>
      <vt:lpstr>Кому принадлежат слова «Гений и злодейство – две вещи несовместные»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Luba</dc:creator>
  <cp:lastModifiedBy>Luba</cp:lastModifiedBy>
  <cp:revision>44</cp:revision>
  <dcterms:modified xsi:type="dcterms:W3CDTF">2013-12-22T13:49:29Z</dcterms:modified>
</cp:coreProperties>
</file>