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1" r:id="rId3"/>
    <p:sldId id="277" r:id="rId4"/>
    <p:sldId id="278" r:id="rId5"/>
    <p:sldId id="281" r:id="rId6"/>
    <p:sldId id="264" r:id="rId7"/>
    <p:sldId id="279" r:id="rId8"/>
    <p:sldId id="276" r:id="rId9"/>
    <p:sldId id="258" r:id="rId10"/>
    <p:sldId id="263" r:id="rId11"/>
    <p:sldId id="268" r:id="rId12"/>
    <p:sldId id="275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0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5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34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0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20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1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7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1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4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6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1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9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9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2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F7A26-3914-4A25-8007-B460AA7C0878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C25303-3D29-47CB-84CD-4075051D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31901"/>
            <a:ext cx="8596668" cy="204439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Жизнь благоверного, христолюбивого и великого князя всея Руси Владимира Мономаха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1053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– 1125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6361" y="3581399"/>
            <a:ext cx="6264639" cy="2625543"/>
          </a:xfrm>
          <a:blipFill dpi="0" rotWithShape="1">
            <a:blip r:embed="rId2"/>
            <a:srcRect/>
            <a:tile tx="0" ty="0" sx="100000" sy="100000" flip="none" algn="t"/>
          </a:blipFill>
          <a:ln>
            <a:noFill/>
          </a:ln>
          <a:effectLst>
            <a:glow rad="1905000">
              <a:schemeClr val="accent1">
                <a:lumMod val="20000"/>
                <a:lumOff val="80000"/>
              </a:schemeClr>
            </a:glow>
            <a:softEdge rad="1270000"/>
          </a:effectLst>
        </p:spPr>
        <p:txBody>
          <a:bodyPr/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Новорычанская</a:t>
            </a:r>
            <a:r>
              <a:rPr lang="ru-RU" dirty="0" smtClean="0"/>
              <a:t> ООШ»</a:t>
            </a:r>
          </a:p>
          <a:p>
            <a:r>
              <a:rPr lang="ru-RU" dirty="0" smtClean="0"/>
              <a:t>Подготовили ученики 7 класса:</a:t>
            </a:r>
          </a:p>
          <a:p>
            <a:pPr marL="0" indent="0">
              <a:buNone/>
            </a:pPr>
            <a:r>
              <a:rPr lang="ru-RU" dirty="0" err="1" smtClean="0"/>
              <a:t>Шанкенов</a:t>
            </a:r>
            <a:r>
              <a:rPr lang="ru-RU" dirty="0" smtClean="0"/>
              <a:t> Эльдар</a:t>
            </a:r>
          </a:p>
          <a:p>
            <a:pPr marL="0" indent="0">
              <a:buNone/>
            </a:pPr>
            <a:r>
              <a:rPr lang="ru-RU" dirty="0" err="1" smtClean="0"/>
              <a:t>Уразумбетов</a:t>
            </a:r>
            <a:r>
              <a:rPr lang="ru-RU" dirty="0" smtClean="0"/>
              <a:t> Ильнар</a:t>
            </a:r>
          </a:p>
          <a:p>
            <a:pPr marL="0" indent="0">
              <a:buNone/>
            </a:pPr>
            <a:r>
              <a:rPr lang="ru-RU" dirty="0" err="1" smtClean="0"/>
              <a:t>Мулдагалиева</a:t>
            </a:r>
            <a:r>
              <a:rPr lang="ru-RU" dirty="0" smtClean="0"/>
              <a:t> Регина</a:t>
            </a:r>
          </a:p>
        </p:txBody>
      </p:sp>
    </p:spTree>
    <p:extLst>
      <p:ext uri="{BB962C8B-B14F-4D97-AF65-F5344CB8AC3E}">
        <p14:creationId xmlns:p14="http://schemas.microsoft.com/office/powerpoint/2010/main" val="3368529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997243"/>
            <a:ext cx="12192000" cy="10371221"/>
          </a:xfrm>
        </p:spPr>
      </p:pic>
    </p:spTree>
    <p:extLst>
      <p:ext uri="{BB962C8B-B14F-4D97-AF65-F5344CB8AC3E}">
        <p14:creationId xmlns:p14="http://schemas.microsoft.com/office/powerpoint/2010/main" val="409303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Смерть Владимира Мономаха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ru-RU" dirty="0" smtClean="0">
                <a:effectLst/>
              </a:rPr>
              <a:t>1125 год; 19 мая Смерть Владимира Мономаха, Владимир Всеволодович Мономах, в крещении Василий (1053—1125) — князь смоленский (1073—1078), черниговский (1078—1094), </a:t>
            </a:r>
            <a:r>
              <a:rPr lang="ru-RU" dirty="0" err="1" smtClean="0">
                <a:effectLst/>
              </a:rPr>
              <a:t>переяславский</a:t>
            </a:r>
            <a:r>
              <a:rPr lang="ru-RU" dirty="0" smtClean="0">
                <a:effectLst/>
              </a:rPr>
              <a:t> (1094—1113), великий князь киевский (1113—1125), государственный деятель, военачальник, писатель, мыслитель. Сын князя Всеволода Ярославича. Прозван Мономахом по названию рода матери, которая предположительно была дочерью или племянницей византийского императора Константина IX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893700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FFC000"/>
                </a:solidFill>
              </a:rPr>
              <a:t>Выводы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Князь Владимир Всеволодович Мономах, несомненно, принадлежит к числу наиболее значительных фигур русского Средневековья. Его княжением по существу завершается эпоха Киевской Руси и начинается новый этап русской истории, получивший название удельного периода, или периода феодальной раздробленности.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Мономах  имел большой жизненный опыт;            это благородный человек, всегда думавший о благе своего государства.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 Это князь энергичный, предприимчивый, наделенный военными доблестями, всю жизнь проведший в неустанных трудах и в опасных воинских походах.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718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C000"/>
                </a:solidFill>
              </a:rPr>
              <a:t>Источники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66448" y="2149703"/>
            <a:ext cx="8596668" cy="388077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1</a:t>
            </a:r>
            <a:r>
              <a:rPr lang="ru-RU" sz="2800" dirty="0" smtClean="0"/>
              <a:t>. </a:t>
            </a:r>
            <a:r>
              <a:rPr lang="ru-RU" sz="2000" dirty="0" smtClean="0"/>
              <a:t>История литературы Древней Руси.</a:t>
            </a:r>
            <a:br>
              <a:rPr lang="ru-RU" sz="2000" dirty="0" smtClean="0"/>
            </a:br>
            <a:r>
              <a:rPr lang="ru-RU" sz="2000" dirty="0" smtClean="0"/>
              <a:t>Электронный учебно-методический комплекс: Лихачев Д.С. Великое наследие.</a:t>
            </a:r>
            <a:br>
              <a:rPr lang="ru-RU" sz="2000" dirty="0" smtClean="0"/>
            </a:br>
            <a:r>
              <a:rPr lang="ru-RU" sz="2000" dirty="0" smtClean="0"/>
              <a:t>Классические произведения литературы Древней Руси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2.Б.Г.Пашков. Русь. Россия. Российская империя. Хроника правлений и событий 862 – 1917гг. – М.: «</a:t>
            </a:r>
            <a:r>
              <a:rPr lang="ru-RU" sz="2000" dirty="0" err="1" smtClean="0"/>
              <a:t>ЦенртКом</a:t>
            </a:r>
            <a:r>
              <a:rPr lang="ru-RU" sz="2000" dirty="0" smtClean="0"/>
              <a:t>», 1997, с.56-59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03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>
              <a:bevelB w="69850" h="69850" prst="divot"/>
            </a:sp3d>
          </a:bodyPr>
          <a:lstStyle/>
          <a:p>
            <a:r>
              <a:rPr lang="ru-RU" sz="3600" dirty="0" smtClean="0"/>
              <a:t>Цель: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ru-RU" dirty="0" smtClean="0"/>
              <a:t>Установить роль Владимира Мономаха в русской истории.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Задачи: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38100" prst="cross"/>
              <a:bevelB h="25400" prst="softRound"/>
            </a:sp3d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/>
              <a:t>Выявить в личности Владимира Мономаха важные для исторического деятеля черты.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/>
              <a:t>Научиться составлять презентацию.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24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C000"/>
                </a:solidFill>
              </a:rPr>
              <a:t>    Владимир </a:t>
            </a:r>
            <a:r>
              <a:rPr lang="en-US" b="1" dirty="0" smtClean="0">
                <a:solidFill>
                  <a:srgbClr val="FFC000"/>
                </a:solidFill>
              </a:rPr>
              <a:t>II</a:t>
            </a:r>
            <a:r>
              <a:rPr lang="ru-RU" b="1" dirty="0" smtClean="0">
                <a:solidFill>
                  <a:srgbClr val="FFC000"/>
                </a:solidFill>
              </a:rPr>
              <a:t> Мономах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    </a:t>
            </a:r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1053 – 1125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endParaRPr lang="ru-RU" b="1" dirty="0" smtClean="0">
              <a:solidFill>
                <a:srgbClr val="FFC000"/>
              </a:solidFill>
            </a:endParaRPr>
          </a:p>
        </p:txBody>
      </p:sp>
      <p:pic>
        <p:nvPicPr>
          <p:cNvPr id="9219" name="Picture 4" descr="C:\Documents and Settings\Владимир\Рабочий стол\ПОУЧЕНИЕ\180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2" y="1677079"/>
            <a:ext cx="6286500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2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99568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Загадка прозвища «Мономах»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Родился Владимир ( в крещении Василий) Мономах 26 мая 1053 года. Отцом его был </a:t>
            </a:r>
            <a:r>
              <a:rPr lang="ru-RU" dirty="0" smtClean="0">
                <a:solidFill>
                  <a:srgbClr val="FFC000"/>
                </a:solidFill>
              </a:rPr>
              <a:t>Всеволод Ярославич</a:t>
            </a:r>
            <a:r>
              <a:rPr lang="ru-RU" dirty="0" smtClean="0"/>
              <a:t>,   великий князь Киевский. По матери же (</a:t>
            </a:r>
            <a:r>
              <a:rPr lang="ru-RU" dirty="0" smtClean="0">
                <a:solidFill>
                  <a:srgbClr val="FFC000"/>
                </a:solidFill>
              </a:rPr>
              <a:t>царевне Анне</a:t>
            </a:r>
            <a:r>
              <a:rPr lang="ru-RU" dirty="0" smtClean="0"/>
              <a:t>) Владимир приходился внуком правящему тогда византийскому императору </a:t>
            </a:r>
            <a:r>
              <a:rPr lang="ru-RU" dirty="0" smtClean="0">
                <a:solidFill>
                  <a:srgbClr val="FFC000"/>
                </a:solidFill>
              </a:rPr>
              <a:t>Константину IX Мономаху</a:t>
            </a:r>
            <a:r>
              <a:rPr lang="ru-RU" dirty="0" smtClean="0"/>
              <a:t>. Родовое имя последнего и перешло к русскому князю. </a:t>
            </a:r>
          </a:p>
        </p:txBody>
      </p:sp>
    </p:spTree>
    <p:extLst>
      <p:ext uri="{BB962C8B-B14F-4D97-AF65-F5344CB8AC3E}">
        <p14:creationId xmlns:p14="http://schemas.microsoft.com/office/powerpoint/2010/main" val="33182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464103" y="1233377"/>
            <a:ext cx="5907973" cy="4838623"/>
          </a:xfrm>
        </p:spPr>
        <p:txBody>
          <a:bodyPr rtlCol="0"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sz="3600" dirty="0" smtClean="0"/>
              <a:t>Есть и другое объяснение названия Владимира Всеволодовича Мономахом: будто бы он ходил на генуэзцев, занявших Тавриду, и, при взятии Кафы, убил в поединке генуэзского князя, за что и прозван Мономахом, т. е. единоборцем. 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398" y="1501549"/>
            <a:ext cx="4476749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12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взрослой жизни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-321276" y="1334530"/>
            <a:ext cx="7191632" cy="6128951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Владимир Всеволодович Мономах родился в 1053 году. Место его рождения мне неизвестно. Отец Владимира был правдолюбивым и боголюбивым человеком и, в отличие от многих своих предшественников и родственников, был кротким и воздержанным русским князем. Мать, дочь византийского императора Константина Мономаха, к сожалению, не помню, как ее звали, а жену Константина звали Зоя, с детства приучала сына к реалиям жизни. С малых лет мальчик умел сидеть в седле на лошади, жил среди простых людей, дружинников и так далее. Она же обучила сына и грамоте. Телосложением Владимир был коренастый, невысокий и широкоплечий.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850" y="1141228"/>
            <a:ext cx="3410503" cy="433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7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FFC000"/>
                </a:solidFill>
              </a:rPr>
              <a:t>Победа над половцами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4724400" cy="4525963"/>
          </a:xfrm>
        </p:spPr>
        <p:txBody>
          <a:bodyPr rtlCol="0"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       В 1103, 1107, 1111 годах Владимир Мономах организует большие совместные походы в Степь, в которых принимают участие сильнейшие русские князья того времени.  Русь была освобождена.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14340" name="Picture 2" descr="C:\Documents and Settings\Владимир\Рабочий стол\ПОУЧЕНИЕ\na_k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1571625"/>
            <a:ext cx="5395384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5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55562" y="609600"/>
            <a:ext cx="8596668" cy="1320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C000"/>
                </a:solidFill>
              </a:rPr>
              <a:t>Киевское княжение </a:t>
            </a:r>
            <a:r>
              <a:rPr lang="ru-RU" sz="3200" dirty="0" smtClean="0">
                <a:solidFill>
                  <a:srgbClr val="FFC000"/>
                </a:solidFill>
              </a:rPr>
              <a:t>(1113 – 1125)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4629151" cy="4525963"/>
          </a:xfrm>
        </p:spPr>
        <p:txBody>
          <a:bodyPr rtlCol="0"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После смерти киевского князя Святополка Владимир Мономах подавил киевское восстание и возглавил правление страной.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Период его правления был в целом благоприятным для Руси. Прекратились междоусобицы.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587" y="1468892"/>
            <a:ext cx="5905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2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8948" y="0"/>
            <a:ext cx="12075621" cy="6985895"/>
          </a:xfrm>
        </p:spPr>
      </p:pic>
    </p:spTree>
    <p:extLst>
      <p:ext uri="{BB962C8B-B14F-4D97-AF65-F5344CB8AC3E}">
        <p14:creationId xmlns:p14="http://schemas.microsoft.com/office/powerpoint/2010/main" val="16999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292</Words>
  <Application>Microsoft Office PowerPoint</Application>
  <PresentationFormat>Произвольный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Жизнь благоверного, христолюбивого и великого князя всея Руси Владимира Мономаха 1053 – 1125 </vt:lpstr>
      <vt:lpstr>Презентация PowerPoint</vt:lpstr>
      <vt:lpstr>    Владимир II Мономах       (1053 – 1125)</vt:lpstr>
      <vt:lpstr>Загадка прозвища «Мономах»</vt:lpstr>
      <vt:lpstr>Презентация PowerPoint</vt:lpstr>
      <vt:lpstr>Начало взрослой жизни</vt:lpstr>
      <vt:lpstr>Победа над половцами</vt:lpstr>
      <vt:lpstr>Киевское княжение (1113 – 1125)</vt:lpstr>
      <vt:lpstr>Презентация PowerPoint</vt:lpstr>
      <vt:lpstr>Презентация PowerPoint</vt:lpstr>
      <vt:lpstr>Смерть Владимира Мономаха</vt:lpstr>
      <vt:lpstr>Выводы</vt:lpstr>
      <vt:lpstr>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</dc:title>
  <dc:creator>Krait</dc:creator>
  <cp:lastModifiedBy>User</cp:lastModifiedBy>
  <cp:revision>25</cp:revision>
  <dcterms:created xsi:type="dcterms:W3CDTF">2013-09-26T15:59:53Z</dcterms:created>
  <dcterms:modified xsi:type="dcterms:W3CDTF">2014-01-03T22:00:59Z</dcterms:modified>
</cp:coreProperties>
</file>