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72" r:id="rId8"/>
    <p:sldId id="264" r:id="rId9"/>
    <p:sldId id="265" r:id="rId10"/>
    <p:sldId id="266" r:id="rId11"/>
    <p:sldId id="267" r:id="rId12"/>
    <p:sldId id="268" r:id="rId13"/>
    <p:sldId id="27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>
        <p:scale>
          <a:sx n="28" d="100"/>
          <a:sy n="28" d="100"/>
        </p:scale>
        <p:origin x="-2610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C353-9930-4C30-A0CB-03C4DA0BDF0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B8C4-B03C-4449-B546-02B77D9C6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C353-9930-4C30-A0CB-03C4DA0BDF0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B8C4-B03C-4449-B546-02B77D9C6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C353-9930-4C30-A0CB-03C4DA0BDF0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B8C4-B03C-4449-B546-02B77D9C6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C353-9930-4C30-A0CB-03C4DA0BDF0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B8C4-B03C-4449-B546-02B77D9C6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C353-9930-4C30-A0CB-03C4DA0BDF0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B8C4-B03C-4449-B546-02B77D9C6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C353-9930-4C30-A0CB-03C4DA0BDF0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B8C4-B03C-4449-B546-02B77D9C6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C353-9930-4C30-A0CB-03C4DA0BDF0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B8C4-B03C-4449-B546-02B77D9C6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C353-9930-4C30-A0CB-03C4DA0BDF0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B8C4-B03C-4449-B546-02B77D9C6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C353-9930-4C30-A0CB-03C4DA0BDF0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B8C4-B03C-4449-B546-02B77D9C6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C353-9930-4C30-A0CB-03C4DA0BDF0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B8C4-B03C-4449-B546-02B77D9C6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C353-9930-4C30-A0CB-03C4DA0BDF0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B8C4-B03C-4449-B546-02B77D9C6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1C353-9930-4C30-A0CB-03C4DA0BDF0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BB8C4-B03C-4449-B546-02B77D9C6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zdorovee.com/upload/pomojem__vile4it/3b38aa009cdc24873dc713dcc25c3e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garmoniyazvuka.ru/wp-content/uploads/2013/10/spor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23908"/>
            <a:ext cx="9144000" cy="7481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http://duiktvkurse.com.ua/wp-content/uploads/2013/03/%D1%83%D1%87%D0%B5%D0%B1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lazonguitars.ru/music_instruments/images/music_instrument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858016" cy="685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.mypage.ru/440380fe06e00fd4cf3c3b1911b24280_55810e709c5835cb53902277006d24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s11124.vk.me/v11124619/cd/T6YJEhcVua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8579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5429256" y="0"/>
            <a:ext cx="3286148" cy="228599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Ты куришь или нет?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://img01.chitalnya.ru/upload2/247/63960628118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57818" cy="6891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nekuri2.narod.ru/images/smokers/smokers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vivas.ru/img/photo/8/25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2353" y="0"/>
            <a:ext cx="95663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allpapers-3d.ru/sstorage/53/2011/04/104041122591792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-1714544" y="1"/>
            <a:ext cx="109728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data:image/jpeg;base64,/9j/4AAQSkZJRgABAQAAAQABAAD/2wCEAAkGBxITEhQUEhQVFhUXFBQYFxgYFxcUGBUUFxUWFxcXGBQYHCggGBolHBQUITEhJSkrLi4uFx8zODMsNygtLisBCgoKDg0OGxAQGywkICQsLCwsLCwsLCwsLCwsLCwsLCwsLCwsLCwsLCwsLCwsLCwsLCwsLCwsLCwsLCwsLCwsN//AABEIAMIBAwMBIgACEQEDEQH/xAAcAAACAgMBAQAAAAAAAAAAAAAEBQMGAAECBwj/xAA7EAABAwMCAwUFBwQCAgMAAAABAAIRAwQhBTESQVEGImFxgRMykaGxFEJSksHR8AcVI/FicjPhFoKy/8QAGQEAAwEBAQAAAAAAAAAAAAAAAQIDAAQF/8QAJBEAAgIDAAEFAQEBAQAAAAAAAAECEQMSITEEEyJBUWEyQyP/2gAMAwEAAhEDEQA/APNa1WTIcCeg29VAKvX4dVqo0+HkpLe2c9KP1nU5wR6ZWhRcSAAmVjYDBKa0bdvFIGwj+fBI5lY42/IqtdJed9k2paO0bwmNHbbzXbmAHJ+6PildsqopAX9qaIn0UjtMbIPMfyEbe1GtcADMD5lduumDh8M+pMGfRBp2OvAKzShgoyjpTYIcJBCm/uDA5pG0fNSv1MEGABIx4cytqkZ2zYs2xstiy5tC6bq7Y6YUjdQbJjYDyyUdUwJtENa1wll1ZkgiE/FwxzZODz8SuhagidyeSVwKJlNrWJAxyRTKJjIzCsb9OMnGVG618EFFoMqaKn9hIIMfed8+SkdZ8+YVh+y52yiKOnZEjfqi064Kq+ysGmRyJU9G04ve+HJWZ+mRtEStPsQ3bdLTG4K6dlt5bKG40kGf5CsNO0kd0SVGaPUZPxR1EKVqdk5rOoOI6HwSP7CWDMjEj9fovS69k2O8Jz8+qqWr2zmv6iY+KzbQuuwldTknBjB9UM+23wR+6s1vaSJgrl9qIPUfNb3APEhDRbIPHPwQ7WQCeRz/AAdU8fbmJjb0S5rXSSORO/0TqZN46BGvPJ3lPhyXbLk9CPDl6FdU2TgjnIWq1Ag+HQp7EpoIFyWjI/nmpqVcHYx4FLRcR3fHYrgv6/D9itQNhnxN5raU+3I+8sWo2xNaWcmSE2o0gNlBTeICKa2DnZyVuy0MdIJZT25AyPVY+qABHQg/z4qP2kAjCiieeEtFAll3JPjyXNaqSufs4GQT8FpwkwBlHVs2yRr2p5yuatUnCieD4dIWvZDlv5ptP0G7/AinVIx0XZrzz2QbwRsVy3i8EPbYfcD6VczHJSVKhGxwlwc4cwPVdfaBzI+KDg0FTTG1tdOIgzCNpXzgfokdO6B2KnFUykdlFJFosdVLSNiMgzmQd1OdZYXNGIn5BVY1lH7TMo7sOqZeWXVMzAzOF2K7T4Eb9FUbe8ieqnraiSjuLoXChd0gO8Aee6Gu9TpcuUx05QqlUvB1UD7k7hDcbRFpfrTW97bHkZQl12g4yIxH67lVt10ScroPE/VBybMoItdO+BwRyUWpW1N4JaIxOcyk9K7A2+K6N744RXfIjj+DQWfcEwD9QULWshgdUO2/4iFMa+Z6bDxW1TFpnFzYABJKdgGuA/EXbeGR8k8r3GSXbR8UFXqMADuYaSPM4+izRqFJsMuI/F9FHeWkt/gTM91rIxIJPlKxrmuxzKCYriVWpbmYPPYrHUpmcEDI/VWG60+ZjfkgKggEQJyCcggqqkQlAS+yKxG8PUn4BbTWToNtqMDOUTUo93BWn0yDjZakpEjs8A+eaJt2qRtMOGd/5utOdEtx5qigTlM3UrNGBlQ8RjAXLGCY+X7o2nTaBkI+DJWCtpc1IygTt9E407T+PJwOicWlixp2WpspSKuNLeeXx/Zc1dOjJPLkr5ToMQV/YtzAWaf0ZRTKRbWBJk588j4Iulo4duM+Sc29p3o5Jrb0mt3E9UitjOKRXqWgjpCJp6DgkRA6uA+qsVSr7TADWtGzW/qdyfEqC50suEBxbIzAB+qWeWEPJO2yvVdHc3+T80NUsnDlhP6NnXpOBD2vEbEcJ+Ix8kUy1DhtnkNzPNGMseT/ACBSkvJThQdOAum2tTorZaaVL3A8gSfTcjr5Itul7kRwh0T4xPwTLEhnkplLbplQ8l0NNq9Pmrs4BnuDBbBJAOecdB4oNlRziAym5zQYn9h0UcrhDj8g3b8FUfplT8KidZ1BuF6T9gBGyQ6pYlpwPPyQg4SYPckUx3GOS5NwebT8MJ1Wpgo7T7VvA7iAJxAJO/8A154VvbQzkyri8A6jzwpqN1PP9U/u9GY4d1scz0nySK60csPTpy+aGiF9xmVLk8/io3VOI+ChNPkf55LprSNvhzQ0Csga53EPCI8gFxQphsuH8PT0CgaTzkqenV5EQAhQ934CG1MgHmhNQtDxFzcg7jxCmLRO8kqaoJbG5K1NCSViB9pn3fmtJwLYrEN2JoiEFQvaJK7a1c1XADJVkMzqgCSiLWyNR0D1KBpXJe4NpiSTHgrvpOn8IGVHJlriEZzY9m6YHugnqpbjQ4EtE+CsNu2AmlINDO9EGZ6qcJ2xLa6UWiOExsdo8U4tLOYn/SXVqYNx3cDM/orLplE9EJ52+IuiB+mSll5avYc5HhlWd3RL9ReIn0KWOdp9Cm/or4aN0NVuBMBV3tRq5o1AKZwUostcc+qwE7kDzXXtcbQd0en2TBAhGihPJc6JbS2VYrW0Xm6uYrkosrn9vcZUD7VzDOY69Fc22kFC3NCZB5owwNO0B5kVG3rwXbSWkbclp12Wt4ZxKF1R3sKoB8s/JB1tQD6jWg+g/Zeksv8A57PyDW2PbShIkox1UDYZCO0q1loPgi36ePDdeTkU5dRRSinQrZUnkgNRbIM9CrDWssYSnULc8J8j9EIbR8mlq/BQGVM+sK1dntPFVw4vd+q8rqa5w1S3OHEH0K9W7L3wLGkYBavSyZdIkm9vBZf7cye60CPCfqg9S0hpaQQEdb15MlS3L5C5febF0PMNX0fhcYwkte1eNx6q86/SO46oez00OEu+H82XTDKnH+m8FLo1IwVMC3lurLqfZ9jhtB5EKrXls+kYOR1/dNun5GhI59t8VKHQhS0EYXVIxumZW7DPtSxCFxWJQUji4qQEtDC85lMPYF7hGUbXs+BskLTdIlKVuiPQaQFRoXolhRVC0f8A8rI65Xp2nsBAXNrs7NLht1It8kNqtxw08KyXdoDSkclTNZfDS3mcJcicXRofLpL2c001CXnmVfbKxDW8ks7P27adFjefCJT6m4LrxYNYpsjPLboVf27ie7oq12gpezkHzV9heddtrsh7vJc3qYRhEv6duUqPE+1tYm4cJw3b1XHZSkHXLJ+7LvgoNedNeofH9Eb2Lo8d0xo54+i6arDz8Jf9e/p9Ddn7U+za44kBWCjRACV2L4Y1o5AD5I9txARhiUIk5z2kEOalt05snOVDS1YPBjEEjKrH90is6XEgmFGWaKr+lY4m7EH9ZaX+GnVZMhwn5rz3sfeOddN4jyPyXpHb8+1sqo3iHD0XmPYilxXdMZzjHonmvhIaEntE+j7SjFNoG8D6I1lHCjpubsOQAR1MiEfbVURc3YNUt8JLqFCFZ5S7UKYIQlhVBU2fNfb7TRQvXgCA+HjzO6vfYw8VKnPoh/6y6Zi3rgbONN3rkfQojsiYaOgH1XP6mWsIpnTgjs20eh6faucJGyn9n3cpvYUOGkAOn1Q1ZkI+y1FMk8nWUfX6JzCG01/dT/VWTI6gqtaPWnB6qUlqykfkhlUPEEm1KzaRnKsVS1hoI5pTfsxlVp0T+zzTj4Kr2E44iAUdTAhR31pLi4Ddx+q7otIwV0QnfGVRyag6La24+CxWpDWNexzQ+XujoPBMu0lsOCQc/olHZY8NMgyCD9U2v6gcyJSZIJ4zjjJrILuy9DIJ3k/IwvSdOjAXn9vcUmVP8bSxkfeMmeZJ8TKs1nq7AR32/EJI0kUncmXStVAoPkxsvP8AUSfasB24gnd3rgAMOxHLqqdqV257g5oy1wMkwPJQzVKaK4VUaPR7S8x5fRbOuBs52Xmt52wFOe48pY7t0XEAW5JON5ldGXNKS+BGGJJ/I9jsdZa5g4jPGT6BVrtgxrw4tzDY+CRabrNyWS6kymMwDk+oCU692iu2tIFNjmkGCCZEjouS1k+MmdFOHyiecXQLqrgMkuIHiZhXPsf2UuqdenWc0BrTJE5iOip9pWLKrX82vBPocr37sZetrM4mQTHeaeY6ruf1E5Xy5DmxriBxSOqm1C9pNpmXxgz4DqprPg+8MHHkhdWsx7Oo3G2PUKzVqiKauypf/KrCmCPtDI9Sq9e9s7FpPCXP/wCrTn1K881u0NKvUYeTjHkgA1cqwwaR07yTL9f9r2V6TqVChVLnNI5EZ542QPYnR7ind0nvpPa0TJIgbK3f0tsmCiYA4zknnBK9HbpzSBIVIwTg6ElPWXQBmrBjmQcweORvO0HZWGhdNcAWuafIpPqGnNaQB0C82Os1qN1VY2qeEPw2BA8sKU3LH1+B4RWTi8ntVIkofUsBL7SlUNAO4zxcMyENVpvO73fFX60Qaoq/9SqYdYVeoLCPMOCW9irYuDQcbZT7WqLvZ1OIyAxxz5Lz7Srr2IA43jaTxTHoVyeqgvipHX6Zunqe9faW8ODgYQFesDleUu7R39AcbaYrUz95m8f8mnmtWv8AU+Twvovk9FaGVNeCEsTTLzqVfI81StEqkOcXAx7R0R0BKPdrzX94tc3EgEbpbaENbDubi4+ZMqGfWSVFsNwuy7m5D2t4Z2yDuEm193cIHQrmwrhxw9sDcA5Ki1+4bgSmi3KPRGqkVfS6BqvDQJ5YVk1Ls57NgcB3oyjOxelsY/2ji2BjznnBTTtBftcYBV8GDy5CZs3UonmFcNDiJhYiNQ4faOnr+ixFtjLIxnWp+zb0xCV8T6pDGHMgl20CMgjnyR2rBxb67KLQm8JLjuoyz7MMcesbC62g8TSHPMRyiVWrLQg6sGyS0GSZ3CtWsXxDDHMJf2VaXOc7nI+izyRb4GMZKLbLVaac2AA0JL2pohhgDly6q1UnFsHCrnaN3ESc8UiOkdfNH1OVa6oHp4Pe2B2tgPZM7jeJ2SXAOMHkJ2TbSNBYXSGNB2w0KaytpieQACd2zC1jiMeP6rl45d8Fr/BBe2QpktG858hySnWbf/GSNwE5rMIl0ySUJc05aVzxkmzorh5Lf0oqO85Vz/p5rLqLxnI+benoknaC14ak9QtaceEgjkvT/wBRVEdOv+nv1hdMqQZw4YIxnksvKpLGk+Ld94VJ7P6mcA+6RI8+YTuteNaCSYCaOe1bOOWHV0eY/wBStP4aweOeD9QqY0L0ntpFWnxCTvy6LzkCHeqXFO00XlGqZ6v/AE2qljyDsaY+X+16S69JIIEYEei817GES0/8YXoNvXaA2RJBJ8xyS4p/Fr+iZ4/OzjWL73n9G484/deNWzuO4eSZPGf5K9N16t/jdnqV59Y0IqNd1n4qOed2i/po109d7N300WtP4Y8kS4/JVvQqpbA5J7UqeKpDLcUc88dSYg7T3B9lUE+8I+JVN/s/E2RuQJ9FZ+0WRE7kD9So6NKGeQXN6mbkzq9P8Vwh7Mv4XCk5uNk1vNHpE8XA2evCMobS7RweHRiYJTyq3GVPDL49Nm/1aKXr1JreEkSOLkjLShRq05DRPkiNWYBlE29dhYPdGOQA+PVdeGavpCauPCgX+kvbWMEt/nJOtM0kuAl5J8cozVxOeik0quAPNUTW1CSb1MrCpTHdckzNRrVHcIDZmJk/Pon18+QVU7dj3E8oeYwNuZnmnnlrwJGFrouuaFUucTkyVtWAWyxJ7n8DZ3eXLZ4d3dFzYtyUrfbjj9rxEEphpj8nokcPsZS4HXlvLcoDS2eycR1ymNzdgDKRU63FUJGyWUOWVhbVFtFy4hBaltJUQuOEIapULhlaMPcXR4R6WbSqoc1pHQJ8ymS0gcwq72cpd1qtts8DfoVB/gWqYhv7KB8Cl9aiITvVK046BKb0hrZ8JUscLfCrl8ennnaBoL/UpZSEBOtVpkkGMEn5rqtpMNDgWnuBxjlOw8162KD14IppeSbs/XkRzaZHlzVuo1RGeaoem1eB6tDXiIGxEhcuRaSv9BJbEmqUwQWxI3VB1PTBTewnrEevNegvqd3PSAlOs6XTqMa95e2ACOECHQcg8xORIWwNuXANax6E9lqMcJlXim/Cq3Z+m32bHCYiM+eyuFs+n7M5Ehr568o+qEFTYmXrK7rYni/6lVrSKoe1oBy1xacQf/asOrvw4jkMeJlV7TafA6SZlLrsnRSCaovGk0YbMbI+tgFLbG7iCIIIggppXc0iY380sXXBJR6U7V6pdXps5CT6p6y07nVIdTog1wRyEeqfaddkCDlaWFy6ViqSofU6AcxuOGBGMfJB3g4Uda1uIQMoPUnYOEmtEn+FX1uoC2BzQlDDRlRaiSKkkY5Lv2oIVYwa6K/AJqNWREomzoQ0JHd1D7TOB5RKdWd2IgpvbbdgfImX74CA0yIPWVmvOmm6DCSUNSIAJwRv4hOotk34LE5wlYq27WgsT6skLX6s55awiOHHT1PUp9pwLWyTCrdeOIO+aYf3DuxhdKSa6XWOnwI1C4JMAruwkZSc15KLp3RSNJnUkqosFJ85JXVJ/IpPQvSAiKd4CVvCpFoRRctLugIynNO/A6bc1TbRx5Jva1Oqk8KYrhEaVq0+iXXlN5GHfRFG+pBkcPfn3p5eSX1L3OEVCMWak0V/V6LmscSOU4Sk6oaohozHejYnr4K139UEJLRoNAwAFeNrwQcFYloA8beIQJVw9j/jBB93LY+iS1mtXdO6LMNcfLdJPHvxmarqG/FxtBGM5C7aA50bhogfqk9C8/5KZt8GkdEsMCx9CrnwsVEwOE7YjwhHBrSJJgHGEgpXzXR3gPFF3NekHQyoXNgZ2k848EMmBTdhSol1Pvd1pwNknqUS3mntK7tmlge8ubzjHDP/AOik+q3FPidwO4mzgnEjyT+2kqQ8GvAfo93ngcYE79Cmtw53mBzBwqN9ug90hGHXCBBMfNSlii2CcWncRjdVB7QD+SmNrV+Kp7NRAdJM+KP/ALqBBDoMclWKSVFUtVRcqF2W81NVvxCpjNa8fRcVtab1j1U5QiyGRDDWavERHJJqd1wuIO058PFDXOr9MpVWupmTujGKSoSuDXWbkbTPihaGoCIPJK3VAeq20p4qvAFHgbd30jaUsuK07AogPJXQpk8vin1BqhUeLp9Fib+wHgsR1BpEXPbIgqM0T1KcVLCFE20OySylIXNpqUMPVGusiFtlvIKGwaAwD1XVNxB3Rb7c4Xf2ZK2OrRJbam9qObrTv4EvZbzyRDLIwt03knrao4gd4+GMLhuqPHioq9vEBci26hZ+RlaR1W1N8bIM3dU7QEY+3EqVtojbFoUuFTm5SNJ5uKOuLeOS0LVa2BxA+LzWpPj6po21gZUTrb4LdCogrGHnK6Y5F+yPILllueaVjKJAXeC2ynO4RYtSuqdq7ot0NRI2UwBho+C6e50bfJG0rZ0YC7q2ZgSjQGoiFzHSthhThtlhd07MStQbQiqNcsNtxCU9uLFuI3W22w4T1QA6ELbYwovs3VOq9CGiP54qD2I5oWChV9nWhSjcJi5gmVqoARsjsChYZHJE06kiCETTbxekLRt4lHd/QjgiL2ZWLsscsQ2DqFtO5ha9nEomi9pC5wVnIUhFKRkrKdMDlKMpRsVp/CIjqgmMcmgDAWn248uSmNYDC254jks3+GVkNKgBHmp6kA+C20Lqq9uB4IbOhvsiuqYcJHX5LprWAj0C2xgIMLhtsSJJzKGw9L9DqdpSLoJxKMfZ0cd7zxslrWmOSl9qIgnkqKYmv9Df7ZTd94evNaba0oQLauYUnFB6hFSM4/0Ip2dJwPEY6c5UXsKcb/6Q7qvfEDC3VA67o7mcGEijSiSdug3XDH0gdghatSIAQ1VwCDyB9v8Ao5deUhnhW62tU5xTbtyVdNYRlRh+efml91hWJFio6uA2OEc8+CEqamSOEbTKViqOi7LmjZK8khnCIzqVwcqBtYjzKhpXI5lY54656pdpAqKCRMytF0TJkIRlxzWjWPJCzOjKlKcyo2N8Vp7j8ei5jCFsGxKyiIUD2CCpASeeFGaZWFs5ogAYW3VI9FD3hj+ELlziiAxzjKxanxWlrMcsqEbHC6DzMrgswtMEZQswXTrrKrz5KKiMyemymj1K1h6ZxkrReQuhbuA6jpzH7qCrVwGjcmD5dSsCwmlUdE81sVoyTPn+i4dSAwP9kqVlEEd7A3/hWBbJG1+p/hU1N4JOcjlt/tK/eqS33QYnlA6dSjLezD8ukbkEYIJ8UyoW2TGvvHJBfbXgu4ogc1Oyk8GYBDfecME9BBx6rivR4qg/xuEgd2B3iMgnOE6iDdoj+3EieWI6mVI65cI5+HNZStH8bhwwTETmPJv6pxZ6WGuDjl0HiOJiNgOgWDsxX9oeIxuum3JjPKVYqdoHO4gzujA5ZPMjkurixZElolZoykysuu/ON9uSjFYmcHw8UZd27SWsmOEuP/15fVFadp/czOCdhgZ6rGtig0yTEGYn0XdG1cXRHn4JtesLRxOAgdBv88YR1iOAAyHM3B4TInl4oUbZiM2TuQz6LgWzpAIifqrS6mxwkQRnYGMlc1rMNEw0g+R+mQs0bpUqlJwc4Y2keXgoG1HGQG84zhWW8sjHEeRxHJI3uAfEEHb1GQfEJZMZJg1qx8Fpxw/TcIqpSiD/ACVMx4DyTjujx2UtemHTGBG080jZkmDUwOalcyRhdUhPgevRY0QYO+yWw0C1GkYWqYHqPmj2CSYUFakclEIJXY4bZP0CgqUt0VT8dlw+q0GT/tZABoCxd8XgsR4YtItKee4z8o/ZQ1LSn+Bn5R+yxYqkkdutKeO4z8o/ZEttKf4GbfhH7LFiATGWzI9xv5QojZ0jxTTYcj7o/ZYsRQsgY2dPj/8AGz8o/ZT0rKkTmmw+bW/stLETBdraU49xn5R1PgiWWtPg9xvun7o6lYsQRianbM9m3uN2P3R0Un2dnA3ut3HILFisIcW1uz7Q08LfgOpRNxRbIPC3Y8h1CxYghyZ1Jv4RueQUNek38I36BYsSsKFrbZntD3G+637o/EmzabQAAABPQLFiyB9i65oMh44WxDuQ6Ka1ot9m0cI9wcgsWIDHdtSaCQGgCOgRooN4D3W79AsWLIAMaTZPdG3QJRqNsyWHgbPEOQ6raxCQTk2tPiPcb+ULt9syR3G8vuhYsSBMda05Pcb+ULdxbM4fcb+UdVixAWzlluyPdbt0HVTOt2cPut+AWLEUZgbrWnnuN5/dCC+yU/wM3/COnktLFjHTbWnHuN/KFtYs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data:image/jpeg;base64,/9j/4AAQSkZJRgABAQAAAQABAAD/2wCEAAkGBxITEhQUEhQVFhUXFBQYFxgYFxcUGBUUFxUWFxcXGBQYHCggGBolHBQUITEhJSkrLi4uFx8zODMsNygtLisBCgoKDg0OGxAQGywkICQsLCwsLCwsLCwsLCwsLCwsLCwsLCwsLCwsLCwsLCwsLCwsLCwsLCwsLCwsLCwsLCwsN//AABEIAMIBAwMBIgACEQEDEQH/xAAcAAACAgMBAQAAAAAAAAAAAAAEBQMGAAECBwj/xAA7EAABAwMCAwUFBwQCAgMAAAABAAIRAwQhBTESQVEGImFxgRMykaGxFEJSksHR8AcVI/FicjPhFoKy/8QAGQEAAwEBAQAAAAAAAAAAAAAAAQIDAAQF/8QAJBEAAgIDAAEFAQEBAQAAAAAAAAECEQMSITEEEyJBUWEyQyP/2gAMAwEAAhEDEQA/APNa1WTIcCeg29VAKvX4dVqo0+HkpLe2c9KP1nU5wR6ZWhRcSAAmVjYDBKa0bdvFIGwj+fBI5lY42/IqtdJed9k2paO0bwmNHbbzXbmAHJ+6PildsqopAX9qaIn0UjtMbIPMfyEbe1GtcADMD5lduumDh8M+pMGfRBp2OvAKzShgoyjpTYIcJBCm/uDA5pG0fNSv1MEGABIx4cytqkZ2zYs2xstiy5tC6bq7Y6YUjdQbJjYDyyUdUwJtENa1wll1ZkgiE/FwxzZODz8SuhagidyeSVwKJlNrWJAxyRTKJjIzCsb9OMnGVG618EFFoMqaKn9hIIMfed8+SkdZ8+YVh+y52yiKOnZEjfqi064Kq+ysGmRyJU9G04ve+HJWZ+mRtEStPsQ3bdLTG4K6dlt5bKG40kGf5CsNO0kd0SVGaPUZPxR1EKVqdk5rOoOI6HwSP7CWDMjEj9fovS69k2O8Jz8+qqWr2zmv6iY+KzbQuuwldTknBjB9UM+23wR+6s1vaSJgrl9qIPUfNb3APEhDRbIPHPwQ7WQCeRz/AAdU8fbmJjb0S5rXSSORO/0TqZN46BGvPJ3lPhyXbLk9CPDl6FdU2TgjnIWq1Ag+HQp7EpoIFyWjI/nmpqVcHYx4FLRcR3fHYrgv6/D9itQNhnxN5raU+3I+8sWo2xNaWcmSE2o0gNlBTeICKa2DnZyVuy0MdIJZT25AyPVY+qABHQg/z4qP2kAjCiieeEtFAll3JPjyXNaqSufs4GQT8FpwkwBlHVs2yRr2p5yuatUnCieD4dIWvZDlv5ptP0G7/AinVIx0XZrzz2QbwRsVy3i8EPbYfcD6VczHJSVKhGxwlwc4cwPVdfaBzI+KDg0FTTG1tdOIgzCNpXzgfokdO6B2KnFUykdlFJFosdVLSNiMgzmQd1OdZYXNGIn5BVY1lH7TMo7sOqZeWXVMzAzOF2K7T4Eb9FUbe8ieqnraiSjuLoXChd0gO8Aee6Gu9TpcuUx05QqlUvB1UD7k7hDcbRFpfrTW97bHkZQl12g4yIxH67lVt10ScroPE/VBybMoItdO+BwRyUWpW1N4JaIxOcyk9K7A2+K6N744RXfIjj+DQWfcEwD9QULWshgdUO2/4iFMa+Z6bDxW1TFpnFzYABJKdgGuA/EXbeGR8k8r3GSXbR8UFXqMADuYaSPM4+izRqFJsMuI/F9FHeWkt/gTM91rIxIJPlKxrmuxzKCYriVWpbmYPPYrHUpmcEDI/VWG60+ZjfkgKggEQJyCcggqqkQlAS+yKxG8PUn4BbTWToNtqMDOUTUo93BWn0yDjZakpEjs8A+eaJt2qRtMOGd/5utOdEtx5qigTlM3UrNGBlQ8RjAXLGCY+X7o2nTaBkI+DJWCtpc1IygTt9E407T+PJwOicWlixp2WpspSKuNLeeXx/Zc1dOjJPLkr5ToMQV/YtzAWaf0ZRTKRbWBJk588j4Iulo4duM+Sc29p3o5Jrb0mt3E9UitjOKRXqWgjpCJp6DgkRA6uA+qsVSr7TADWtGzW/qdyfEqC50suEBxbIzAB+qWeWEPJO2yvVdHc3+T80NUsnDlhP6NnXpOBD2vEbEcJ+Ix8kUy1DhtnkNzPNGMseT/ACBSkvJThQdOAum2tTorZaaVL3A8gSfTcjr5Itul7kRwh0T4xPwTLEhnkplLbplQ8l0NNq9Pmrs4BnuDBbBJAOecdB4oNlRziAym5zQYn9h0UcrhDj8g3b8FUfplT8KidZ1BuF6T9gBGyQ6pYlpwPPyQg4SYPckUx3GOS5NwebT8MJ1Wpgo7T7VvA7iAJxAJO/8A154VvbQzkyri8A6jzwpqN1PP9U/u9GY4d1scz0nySK60csPTpy+aGiF9xmVLk8/io3VOI+ChNPkf55LprSNvhzQ0Csga53EPCI8gFxQphsuH8PT0CgaTzkqenV5EQAhQ934CG1MgHmhNQtDxFzcg7jxCmLRO8kqaoJbG5K1NCSViB9pn3fmtJwLYrEN2JoiEFQvaJK7a1c1XADJVkMzqgCSiLWyNR0D1KBpXJe4NpiSTHgrvpOn8IGVHJlriEZzY9m6YHugnqpbjQ4EtE+CsNu2AmlINDO9EGZ6qcJ2xLa6UWiOExsdo8U4tLOYn/SXVqYNx3cDM/orLplE9EJ52+IuiB+mSll5avYc5HhlWd3RL9ReIn0KWOdp9Cm/or4aN0NVuBMBV3tRq5o1AKZwUostcc+qwE7kDzXXtcbQd0en2TBAhGihPJc6JbS2VYrW0Xm6uYrkosrn9vcZUD7VzDOY69Fc22kFC3NCZB5owwNO0B5kVG3rwXbSWkbclp12Wt4ZxKF1R3sKoB8s/JB1tQD6jWg+g/Zeksv8A57PyDW2PbShIkox1UDYZCO0q1loPgi36ePDdeTkU5dRRSinQrZUnkgNRbIM9CrDWssYSnULc8J8j9EIbR8mlq/BQGVM+sK1dntPFVw4vd+q8rqa5w1S3OHEH0K9W7L3wLGkYBavSyZdIkm9vBZf7cye60CPCfqg9S0hpaQQEdb15MlS3L5C5febF0PMNX0fhcYwkte1eNx6q86/SO46oez00OEu+H82XTDKnH+m8FLo1IwVMC3lurLqfZ9jhtB5EKrXls+kYOR1/dNun5GhI59t8VKHQhS0EYXVIxumZW7DPtSxCFxWJQUji4qQEtDC85lMPYF7hGUbXs+BskLTdIlKVuiPQaQFRoXolhRVC0f8A8rI65Xp2nsBAXNrs7NLht1It8kNqtxw08KyXdoDSkclTNZfDS3mcJcicXRofLpL2c001CXnmVfbKxDW8ks7P27adFjefCJT6m4LrxYNYpsjPLboVf27ie7oq12gpezkHzV9heddtrsh7vJc3qYRhEv6duUqPE+1tYm4cJw3b1XHZSkHXLJ+7LvgoNedNeofH9Eb2Lo8d0xo54+i6arDz8Jf9e/p9Ddn7U+za44kBWCjRACV2L4Y1o5AD5I9txARhiUIk5z2kEOalt05snOVDS1YPBjEEjKrH90is6XEgmFGWaKr+lY4m7EH9ZaX+GnVZMhwn5rz3sfeOddN4jyPyXpHb8+1sqo3iHD0XmPYilxXdMZzjHonmvhIaEntE+j7SjFNoG8D6I1lHCjpubsOQAR1MiEfbVURc3YNUt8JLqFCFZ5S7UKYIQlhVBU2fNfb7TRQvXgCA+HjzO6vfYw8VKnPoh/6y6Zi3rgbONN3rkfQojsiYaOgH1XP6mWsIpnTgjs20eh6faucJGyn9n3cpvYUOGkAOn1Q1ZkI+y1FMk8nWUfX6JzCG01/dT/VWTI6gqtaPWnB6qUlqykfkhlUPEEm1KzaRnKsVS1hoI5pTfsxlVp0T+zzTj4Kr2E44iAUdTAhR31pLi4Ddx+q7otIwV0QnfGVRyag6La24+CxWpDWNexzQ+XujoPBMu0lsOCQc/olHZY8NMgyCD9U2v6gcyJSZIJ4zjjJrILuy9DIJ3k/IwvSdOjAXn9vcUmVP8bSxkfeMmeZJ8TKs1nq7AR32/EJI0kUncmXStVAoPkxsvP8AUSfasB24gnd3rgAMOxHLqqdqV257g5oy1wMkwPJQzVKaK4VUaPR7S8x5fRbOuBs52Xmt52wFOe48pY7t0XEAW5JON5ldGXNKS+BGGJJ/I9jsdZa5g4jPGT6BVrtgxrw4tzDY+CRabrNyWS6kymMwDk+oCU692iu2tIFNjmkGCCZEjouS1k+MmdFOHyiecXQLqrgMkuIHiZhXPsf2UuqdenWc0BrTJE5iOip9pWLKrX82vBPocr37sZetrM4mQTHeaeY6ruf1E5Xy5DmxriBxSOqm1C9pNpmXxgz4DqprPg+8MHHkhdWsx7Oo3G2PUKzVqiKauypf/KrCmCPtDI9Sq9e9s7FpPCXP/wCrTn1K881u0NKvUYeTjHkgA1cqwwaR07yTL9f9r2V6TqVChVLnNI5EZ542QPYnR7ind0nvpPa0TJIgbK3f0tsmCiYA4zknnBK9HbpzSBIVIwTg6ElPWXQBmrBjmQcweORvO0HZWGhdNcAWuafIpPqGnNaQB0C82Os1qN1VY2qeEPw2BA8sKU3LH1+B4RWTi8ntVIkofUsBL7SlUNAO4zxcMyENVpvO73fFX60Qaoq/9SqYdYVeoLCPMOCW9irYuDQcbZT7WqLvZ1OIyAxxz5Lz7Srr2IA43jaTxTHoVyeqgvipHX6Zunqe9faW8ODgYQFesDleUu7R39AcbaYrUz95m8f8mnmtWv8AU+Twvovk9FaGVNeCEsTTLzqVfI81StEqkOcXAx7R0R0BKPdrzX94tc3EgEbpbaENbDubi4+ZMqGfWSVFsNwuy7m5D2t4Z2yDuEm193cIHQrmwrhxw9sDcA5Ki1+4bgSmi3KPRGqkVfS6BqvDQJ5YVk1Ls57NgcB3oyjOxelsY/2ji2BjznnBTTtBftcYBV8GDy5CZs3UonmFcNDiJhYiNQ4faOnr+ixFtjLIxnWp+zb0xCV8T6pDGHMgl20CMgjnyR2rBxb67KLQm8JLjuoyz7MMcesbC62g8TSHPMRyiVWrLQg6sGyS0GSZ3CtWsXxDDHMJf2VaXOc7nI+izyRb4GMZKLbLVaac2AA0JL2pohhgDly6q1UnFsHCrnaN3ESc8UiOkdfNH1OVa6oHp4Pe2B2tgPZM7jeJ2SXAOMHkJ2TbSNBYXSGNB2w0KaytpieQACd2zC1jiMeP6rl45d8Fr/BBe2QpktG858hySnWbf/GSNwE5rMIl0ySUJc05aVzxkmzorh5Lf0oqO85Vz/p5rLqLxnI+benoknaC14ak9QtaceEgjkvT/wBRVEdOv+nv1hdMqQZw4YIxnksvKpLGk+Ld94VJ7P6mcA+6RI8+YTuteNaCSYCaOe1bOOWHV0eY/wBStP4aweOeD9QqY0L0ntpFWnxCTvy6LzkCHeqXFO00XlGqZ6v/AE2qljyDsaY+X+16S69JIIEYEei817GES0/8YXoNvXaA2RJBJ8xyS4p/Fr+iZ4/OzjWL73n9G484/deNWzuO4eSZPGf5K9N16t/jdnqV59Y0IqNd1n4qOed2i/po109d7N300WtP4Y8kS4/JVvQqpbA5J7UqeKpDLcUc88dSYg7T3B9lUE+8I+JVN/s/E2RuQJ9FZ+0WRE7kD9So6NKGeQXN6mbkzq9P8Vwh7Mv4XCk5uNk1vNHpE8XA2evCMobS7RweHRiYJTyq3GVPDL49Nm/1aKXr1JreEkSOLkjLShRq05DRPkiNWYBlE29dhYPdGOQA+PVdeGavpCauPCgX+kvbWMEt/nJOtM0kuAl5J8cozVxOeik0quAPNUTW1CSb1MrCpTHdckzNRrVHcIDZmJk/Pon18+QVU7dj3E8oeYwNuZnmnnlrwJGFrouuaFUucTkyVtWAWyxJ7n8DZ3eXLZ4d3dFzYtyUrfbjj9rxEEphpj8nokcPsZS4HXlvLcoDS2eycR1ymNzdgDKRU63FUJGyWUOWVhbVFtFy4hBaltJUQuOEIapULhlaMPcXR4R6WbSqoc1pHQJ8ymS0gcwq72cpd1qtts8DfoVB/gWqYhv7KB8Cl9aiITvVK046BKb0hrZ8JUscLfCrl8ennnaBoL/UpZSEBOtVpkkGMEn5rqtpMNDgWnuBxjlOw8162KD14IppeSbs/XkRzaZHlzVuo1RGeaoem1eB6tDXiIGxEhcuRaSv9BJbEmqUwQWxI3VB1PTBTewnrEevNegvqd3PSAlOs6XTqMa95e2ACOECHQcg8xORIWwNuXANax6E9lqMcJlXim/Cq3Z+m32bHCYiM+eyuFs+n7M5Ehr568o+qEFTYmXrK7rYni/6lVrSKoe1oBy1xacQf/asOrvw4jkMeJlV7TafA6SZlLrsnRSCaovGk0YbMbI+tgFLbG7iCIIIggppXc0iY380sXXBJR6U7V6pdXps5CT6p6y07nVIdTog1wRyEeqfaddkCDlaWFy6ViqSofU6AcxuOGBGMfJB3g4Uda1uIQMoPUnYOEmtEn+FX1uoC2BzQlDDRlRaiSKkkY5Lv2oIVYwa6K/AJqNWREomzoQ0JHd1D7TOB5RKdWd2IgpvbbdgfImX74CA0yIPWVmvOmm6DCSUNSIAJwRv4hOotk34LE5wlYq27WgsT6skLX6s55awiOHHT1PUp9pwLWyTCrdeOIO+aYf3DuxhdKSa6XWOnwI1C4JMAruwkZSc15KLp3RSNJnUkqosFJ85JXVJ/IpPQvSAiKd4CVvCpFoRRctLugIynNO/A6bc1TbRx5Jva1Oqk8KYrhEaVq0+iXXlN5GHfRFG+pBkcPfn3p5eSX1L3OEVCMWak0V/V6LmscSOU4Sk6oaohozHejYnr4K139UEJLRoNAwAFeNrwQcFYloA8beIQJVw9j/jBB93LY+iS1mtXdO6LMNcfLdJPHvxmarqG/FxtBGM5C7aA50bhogfqk9C8/5KZt8GkdEsMCx9CrnwsVEwOE7YjwhHBrSJJgHGEgpXzXR3gPFF3NekHQyoXNgZ2k848EMmBTdhSol1Pvd1pwNknqUS3mntK7tmlge8ubzjHDP/AOik+q3FPidwO4mzgnEjyT+2kqQ8GvAfo93ngcYE79Cmtw53mBzBwqN9ug90hGHXCBBMfNSlii2CcWncRjdVB7QD+SmNrV+Kp7NRAdJM+KP/ALqBBDoMclWKSVFUtVRcqF2W81NVvxCpjNa8fRcVtab1j1U5QiyGRDDWavERHJJqd1wuIO058PFDXOr9MpVWupmTujGKSoSuDXWbkbTPihaGoCIPJK3VAeq20p4qvAFHgbd30jaUsuK07AogPJXQpk8vin1BqhUeLp9Fib+wHgsR1BpEXPbIgqM0T1KcVLCFE20OySylIXNpqUMPVGusiFtlvIKGwaAwD1XVNxB3Rb7c4Xf2ZK2OrRJbam9qObrTv4EvZbzyRDLIwt03knrao4gd4+GMLhuqPHioq9vEBci26hZ+RlaR1W1N8bIM3dU7QEY+3EqVtojbFoUuFTm5SNJ5uKOuLeOS0LVa2BxA+LzWpPj6po21gZUTrb4LdCogrGHnK6Y5F+yPILllueaVjKJAXeC2ynO4RYtSuqdq7ot0NRI2UwBho+C6e50bfJG0rZ0YC7q2ZgSjQGoiFzHSthhThtlhd07MStQbQiqNcsNtxCU9uLFuI3W22w4T1QA6ELbYwovs3VOq9CGiP54qD2I5oWChV9nWhSjcJi5gmVqoARsjsChYZHJE06kiCETTbxekLRt4lHd/QjgiL2ZWLsscsQ2DqFtO5ha9nEomi9pC5wVnIUhFKRkrKdMDlKMpRsVp/CIjqgmMcmgDAWn248uSmNYDC254jks3+GVkNKgBHmp6kA+C20Lqq9uB4IbOhvsiuqYcJHX5LprWAj0C2xgIMLhtsSJJzKGw9L9DqdpSLoJxKMfZ0cd7zxslrWmOSl9qIgnkqKYmv9Df7ZTd94evNaba0oQLauYUnFB6hFSM4/0Ip2dJwPEY6c5UXsKcb/6Q7qvfEDC3VA67o7mcGEijSiSdug3XDH0gdghatSIAQ1VwCDyB9v8Ao5deUhnhW62tU5xTbtyVdNYRlRh+efml91hWJFio6uA2OEc8+CEqamSOEbTKViqOi7LmjZK8khnCIzqVwcqBtYjzKhpXI5lY54656pdpAqKCRMytF0TJkIRlxzWjWPJCzOjKlKcyo2N8Vp7j8ei5jCFsGxKyiIUD2CCpASeeFGaZWFs5ogAYW3VI9FD3hj+ELlziiAxzjKxanxWlrMcsqEbHC6DzMrgswtMEZQswXTrrKrz5KKiMyemymj1K1h6ZxkrReQuhbuA6jpzH7qCrVwGjcmD5dSsCwmlUdE81sVoyTPn+i4dSAwP9kqVlEEd7A3/hWBbJG1+p/hU1N4JOcjlt/tK/eqS33QYnlA6dSjLezD8ukbkEYIJ8UyoW2TGvvHJBfbXgu4ogc1Oyk8GYBDfecME9BBx6rivR4qg/xuEgd2B3iMgnOE6iDdoj+3EieWI6mVI65cI5+HNZStH8bhwwTETmPJv6pxZ6WGuDjl0HiOJiNgOgWDsxX9oeIxuum3JjPKVYqdoHO4gzujA5ZPMjkurixZElolZoykysuu/ON9uSjFYmcHw8UZd27SWsmOEuP/15fVFadp/czOCdhgZ6rGtig0yTEGYn0XdG1cXRHn4JtesLRxOAgdBv88YR1iOAAyHM3B4TInl4oUbZiM2TuQz6LgWzpAIifqrS6mxwkQRnYGMlc1rMNEw0g+R+mQs0bpUqlJwc4Y2keXgoG1HGQG84zhWW8sjHEeRxHJI3uAfEEHb1GQfEJZMZJg1qx8Fpxw/TcIqpSiD/ACVMx4DyTjujx2UtemHTGBG080jZkmDUwOalcyRhdUhPgevRY0QYO+yWw0C1GkYWqYHqPmj2CSYUFakclEIJXY4bZP0CgqUt0VT8dlw+q0GT/tZABoCxd8XgsR4YtItKee4z8o/ZQ1LSn+Bn5R+yxYqkkdutKeO4z8o/ZEttKf4GbfhH7LFiATGWzI9xv5QojZ0jxTTYcj7o/ZYsRQsgY2dPj/8AGz8o/ZT0rKkTmmw+bW/stLETBdraU49xn5R1PgiWWtPg9xvun7o6lYsQRianbM9m3uN2P3R0Un2dnA3ut3HILFisIcW1uz7Q08LfgOpRNxRbIPC3Y8h1CxYghyZ1Jv4RueQUNek38I36BYsSsKFrbZntD3G+637o/EmzabQAAABPQLFiyB9i65oMh44WxDuQ6Ka1ot9m0cI9wcgsWIDHdtSaCQGgCOgRooN4D3W79AsWLIAMaTZPdG3QJRqNsyWHgbPEOQ6raxCQTk2tPiPcb+ULt9syR3G8vuhYsSBMda05Pcb+ULdxbM4fcb+UdVixAWzlluyPdbt0HVTOt2cPut+AWLEUZgbrWnnuN5/dCC+yU/wM3/COnktLFjHTbWnHuN/KFtYs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data:image/jpeg;base64,/9j/4AAQSkZJRgABAQAAAQABAAD/2wCEAAkGBxITEhQUEhQVFhUXFBQYFxgYFxcUGBUUFxUWFxcXGBQYHCggGBolHBQUITEhJSkrLi4uFx8zODMsNygtLisBCgoKDg0OGxAQGywkICQsLCwsLCwsLCwsLCwsLCwsLCwsLCwsLCwsLCwsLCwsLCwsLCwsLCwsLCwsLCwsLCwsN//AABEIAMIBAwMBIgACEQEDEQH/xAAcAAACAgMBAQAAAAAAAAAAAAAEBQMGAAECBwj/xAA7EAABAwMCAwUFBwQCAgMAAAABAAIRAwQhBTESQVEGImFxgRMykaGxFEJSksHR8AcVI/FicjPhFoKy/8QAGQEAAwEBAQAAAAAAAAAAAAAAAQIDAAQF/8QAJBEAAgIDAAEFAQEBAQAAAAAAAAECEQMSITEEEyJBUWEyQyP/2gAMAwEAAhEDEQA/APNa1WTIcCeg29VAKvX4dVqo0+HkpLe2c9KP1nU5wR6ZWhRcSAAmVjYDBKa0bdvFIGwj+fBI5lY42/IqtdJed9k2paO0bwmNHbbzXbmAHJ+6PildsqopAX9qaIn0UjtMbIPMfyEbe1GtcADMD5lduumDh8M+pMGfRBp2OvAKzShgoyjpTYIcJBCm/uDA5pG0fNSv1MEGABIx4cytqkZ2zYs2xstiy5tC6bq7Y6YUjdQbJjYDyyUdUwJtENa1wll1ZkgiE/FwxzZODz8SuhagidyeSVwKJlNrWJAxyRTKJjIzCsb9OMnGVG618EFFoMqaKn9hIIMfed8+SkdZ8+YVh+y52yiKOnZEjfqi064Kq+ysGmRyJU9G04ve+HJWZ+mRtEStPsQ3bdLTG4K6dlt5bKG40kGf5CsNO0kd0SVGaPUZPxR1EKVqdk5rOoOI6HwSP7CWDMjEj9fovS69k2O8Jz8+qqWr2zmv6iY+KzbQuuwldTknBjB9UM+23wR+6s1vaSJgrl9qIPUfNb3APEhDRbIPHPwQ7WQCeRz/AAdU8fbmJjb0S5rXSSORO/0TqZN46BGvPJ3lPhyXbLk9CPDl6FdU2TgjnIWq1Ag+HQp7EpoIFyWjI/nmpqVcHYx4FLRcR3fHYrgv6/D9itQNhnxN5raU+3I+8sWo2xNaWcmSE2o0gNlBTeICKa2DnZyVuy0MdIJZT25AyPVY+qABHQg/z4qP2kAjCiieeEtFAll3JPjyXNaqSufs4GQT8FpwkwBlHVs2yRr2p5yuatUnCieD4dIWvZDlv5ptP0G7/AinVIx0XZrzz2QbwRsVy3i8EPbYfcD6VczHJSVKhGxwlwc4cwPVdfaBzI+KDg0FTTG1tdOIgzCNpXzgfokdO6B2KnFUykdlFJFosdVLSNiMgzmQd1OdZYXNGIn5BVY1lH7TMo7sOqZeWXVMzAzOF2K7T4Eb9FUbe8ieqnraiSjuLoXChd0gO8Aee6Gu9TpcuUx05QqlUvB1UD7k7hDcbRFpfrTW97bHkZQl12g4yIxH67lVt10ScroPE/VBybMoItdO+BwRyUWpW1N4JaIxOcyk9K7A2+K6N744RXfIjj+DQWfcEwD9QULWshgdUO2/4iFMa+Z6bDxW1TFpnFzYABJKdgGuA/EXbeGR8k8r3GSXbR8UFXqMADuYaSPM4+izRqFJsMuI/F9FHeWkt/gTM91rIxIJPlKxrmuxzKCYriVWpbmYPPYrHUpmcEDI/VWG60+ZjfkgKggEQJyCcggqqkQlAS+yKxG8PUn4BbTWToNtqMDOUTUo93BWn0yDjZakpEjs8A+eaJt2qRtMOGd/5utOdEtx5qigTlM3UrNGBlQ8RjAXLGCY+X7o2nTaBkI+DJWCtpc1IygTt9E407T+PJwOicWlixp2WpspSKuNLeeXx/Zc1dOjJPLkr5ToMQV/YtzAWaf0ZRTKRbWBJk588j4Iulo4duM+Sc29p3o5Jrb0mt3E9UitjOKRXqWgjpCJp6DgkRA6uA+qsVSr7TADWtGzW/qdyfEqC50suEBxbIzAB+qWeWEPJO2yvVdHc3+T80NUsnDlhP6NnXpOBD2vEbEcJ+Ix8kUy1DhtnkNzPNGMseT/ACBSkvJThQdOAum2tTorZaaVL3A8gSfTcjr5Itul7kRwh0T4xPwTLEhnkplLbplQ8l0NNq9Pmrs4BnuDBbBJAOecdB4oNlRziAym5zQYn9h0UcrhDj8g3b8FUfplT8KidZ1BuF6T9gBGyQ6pYlpwPPyQg4SYPckUx3GOS5NwebT8MJ1Wpgo7T7VvA7iAJxAJO/8A154VvbQzkyri8A6jzwpqN1PP9U/u9GY4d1scz0nySK60csPTpy+aGiF9xmVLk8/io3VOI+ChNPkf55LprSNvhzQ0Csga53EPCI8gFxQphsuH8PT0CgaTzkqenV5EQAhQ934CG1MgHmhNQtDxFzcg7jxCmLRO8kqaoJbG5K1NCSViB9pn3fmtJwLYrEN2JoiEFQvaJK7a1c1XADJVkMzqgCSiLWyNR0D1KBpXJe4NpiSTHgrvpOn8IGVHJlriEZzY9m6YHugnqpbjQ4EtE+CsNu2AmlINDO9EGZ6qcJ2xLa6UWiOExsdo8U4tLOYn/SXVqYNx3cDM/orLplE9EJ52+IuiB+mSll5avYc5HhlWd3RL9ReIn0KWOdp9Cm/or4aN0NVuBMBV3tRq5o1AKZwUostcc+qwE7kDzXXtcbQd0en2TBAhGihPJc6JbS2VYrW0Xm6uYrkosrn9vcZUD7VzDOY69Fc22kFC3NCZB5owwNO0B5kVG3rwXbSWkbclp12Wt4ZxKF1R3sKoB8s/JB1tQD6jWg+g/Zeksv8A57PyDW2PbShIkox1UDYZCO0q1loPgi36ePDdeTkU5dRRSinQrZUnkgNRbIM9CrDWssYSnULc8J8j9EIbR8mlq/BQGVM+sK1dntPFVw4vd+q8rqa5w1S3OHEH0K9W7L3wLGkYBavSyZdIkm9vBZf7cye60CPCfqg9S0hpaQQEdb15MlS3L5C5febF0PMNX0fhcYwkte1eNx6q86/SO46oez00OEu+H82XTDKnH+m8FLo1IwVMC3lurLqfZ9jhtB5EKrXls+kYOR1/dNun5GhI59t8VKHQhS0EYXVIxumZW7DPtSxCFxWJQUji4qQEtDC85lMPYF7hGUbXs+BskLTdIlKVuiPQaQFRoXolhRVC0f8A8rI65Xp2nsBAXNrs7NLht1It8kNqtxw08KyXdoDSkclTNZfDS3mcJcicXRofLpL2c001CXnmVfbKxDW8ks7P27adFjefCJT6m4LrxYNYpsjPLboVf27ie7oq12gpezkHzV9heddtrsh7vJc3qYRhEv6duUqPE+1tYm4cJw3b1XHZSkHXLJ+7LvgoNedNeofH9Eb2Lo8d0xo54+i6arDz8Jf9e/p9Ddn7U+za44kBWCjRACV2L4Y1o5AD5I9txARhiUIk5z2kEOalt05snOVDS1YPBjEEjKrH90is6XEgmFGWaKr+lY4m7EH9ZaX+GnVZMhwn5rz3sfeOddN4jyPyXpHb8+1sqo3iHD0XmPYilxXdMZzjHonmvhIaEntE+j7SjFNoG8D6I1lHCjpubsOQAR1MiEfbVURc3YNUt8JLqFCFZ5S7UKYIQlhVBU2fNfb7TRQvXgCA+HjzO6vfYw8VKnPoh/6y6Zi3rgbONN3rkfQojsiYaOgH1XP6mWsIpnTgjs20eh6faucJGyn9n3cpvYUOGkAOn1Q1ZkI+y1FMk8nWUfX6JzCG01/dT/VWTI6gqtaPWnB6qUlqykfkhlUPEEm1KzaRnKsVS1hoI5pTfsxlVp0T+zzTj4Kr2E44iAUdTAhR31pLi4Ddx+q7otIwV0QnfGVRyag6La24+CxWpDWNexzQ+XujoPBMu0lsOCQc/olHZY8NMgyCD9U2v6gcyJSZIJ4zjjJrILuy9DIJ3k/IwvSdOjAXn9vcUmVP8bSxkfeMmeZJ8TKs1nq7AR32/EJI0kUncmXStVAoPkxsvP8AUSfasB24gnd3rgAMOxHLqqdqV257g5oy1wMkwPJQzVKaK4VUaPR7S8x5fRbOuBs52Xmt52wFOe48pY7t0XEAW5JON5ldGXNKS+BGGJJ/I9jsdZa5g4jPGT6BVrtgxrw4tzDY+CRabrNyWS6kymMwDk+oCU692iu2tIFNjmkGCCZEjouS1k+MmdFOHyiecXQLqrgMkuIHiZhXPsf2UuqdenWc0BrTJE5iOip9pWLKrX82vBPocr37sZetrM4mQTHeaeY6ruf1E5Xy5DmxriBxSOqm1C9pNpmXxgz4DqprPg+8MHHkhdWsx7Oo3G2PUKzVqiKauypf/KrCmCPtDI9Sq9e9s7FpPCXP/wCrTn1K881u0NKvUYeTjHkgA1cqwwaR07yTL9f9r2V6TqVChVLnNI5EZ542QPYnR7ind0nvpPa0TJIgbK3f0tsmCiYA4zknnBK9HbpzSBIVIwTg6ElPWXQBmrBjmQcweORvO0HZWGhdNcAWuafIpPqGnNaQB0C82Os1qN1VY2qeEPw2BA8sKU3LH1+B4RWTi8ntVIkofUsBL7SlUNAO4zxcMyENVpvO73fFX60Qaoq/9SqYdYVeoLCPMOCW9irYuDQcbZT7WqLvZ1OIyAxxz5Lz7Srr2IA43jaTxTHoVyeqgvipHX6Zunqe9faW8ODgYQFesDleUu7R39AcbaYrUz95m8f8mnmtWv8AU+Twvovk9FaGVNeCEsTTLzqVfI81StEqkOcXAx7R0R0BKPdrzX94tc3EgEbpbaENbDubi4+ZMqGfWSVFsNwuy7m5D2t4Z2yDuEm193cIHQrmwrhxw9sDcA5Ki1+4bgSmi3KPRGqkVfS6BqvDQJ5YVk1Ls57NgcB3oyjOxelsY/2ji2BjznnBTTtBftcYBV8GDy5CZs3UonmFcNDiJhYiNQ4faOnr+ixFtjLIxnWp+zb0xCV8T6pDGHMgl20CMgjnyR2rBxb67KLQm8JLjuoyz7MMcesbC62g8TSHPMRyiVWrLQg6sGyS0GSZ3CtWsXxDDHMJf2VaXOc7nI+izyRb4GMZKLbLVaac2AA0JL2pohhgDly6q1UnFsHCrnaN3ESc8UiOkdfNH1OVa6oHp4Pe2B2tgPZM7jeJ2SXAOMHkJ2TbSNBYXSGNB2w0KaytpieQACd2zC1jiMeP6rl45d8Fr/BBe2QpktG858hySnWbf/GSNwE5rMIl0ySUJc05aVzxkmzorh5Lf0oqO85Vz/p5rLqLxnI+benoknaC14ak9QtaceEgjkvT/wBRVEdOv+nv1hdMqQZw4YIxnksvKpLGk+Ld94VJ7P6mcA+6RI8+YTuteNaCSYCaOe1bOOWHV0eY/wBStP4aweOeD9QqY0L0ntpFWnxCTvy6LzkCHeqXFO00XlGqZ6v/AE2qljyDsaY+X+16S69JIIEYEei817GES0/8YXoNvXaA2RJBJ8xyS4p/Fr+iZ4/OzjWL73n9G484/deNWzuO4eSZPGf5K9N16t/jdnqV59Y0IqNd1n4qOed2i/po109d7N300WtP4Y8kS4/JVvQqpbA5J7UqeKpDLcUc88dSYg7T3B9lUE+8I+JVN/s/E2RuQJ9FZ+0WRE7kD9So6NKGeQXN6mbkzq9P8Vwh7Mv4XCk5uNk1vNHpE8XA2evCMobS7RweHRiYJTyq3GVPDL49Nm/1aKXr1JreEkSOLkjLShRq05DRPkiNWYBlE29dhYPdGOQA+PVdeGavpCauPCgX+kvbWMEt/nJOtM0kuAl5J8cozVxOeik0quAPNUTW1CSb1MrCpTHdckzNRrVHcIDZmJk/Pon18+QVU7dj3E8oeYwNuZnmnnlrwJGFrouuaFUucTkyVtWAWyxJ7n8DZ3eXLZ4d3dFzYtyUrfbjj9rxEEphpj8nokcPsZS4HXlvLcoDS2eycR1ymNzdgDKRU63FUJGyWUOWVhbVFtFy4hBaltJUQuOEIapULhlaMPcXR4R6WbSqoc1pHQJ8ymS0gcwq72cpd1qtts8DfoVB/gWqYhv7KB8Cl9aiITvVK046BKb0hrZ8JUscLfCrl8ennnaBoL/UpZSEBOtVpkkGMEn5rqtpMNDgWnuBxjlOw8162KD14IppeSbs/XkRzaZHlzVuo1RGeaoem1eB6tDXiIGxEhcuRaSv9BJbEmqUwQWxI3VB1PTBTewnrEevNegvqd3PSAlOs6XTqMa95e2ACOECHQcg8xORIWwNuXANax6E9lqMcJlXim/Cq3Z+m32bHCYiM+eyuFs+n7M5Ehr568o+qEFTYmXrK7rYni/6lVrSKoe1oBy1xacQf/asOrvw4jkMeJlV7TafA6SZlLrsnRSCaovGk0YbMbI+tgFLbG7iCIIIggppXc0iY380sXXBJR6U7V6pdXps5CT6p6y07nVIdTog1wRyEeqfaddkCDlaWFy6ViqSofU6AcxuOGBGMfJB3g4Uda1uIQMoPUnYOEmtEn+FX1uoC2BzQlDDRlRaiSKkkY5Lv2oIVYwa6K/AJqNWREomzoQ0JHd1D7TOB5RKdWd2IgpvbbdgfImX74CA0yIPWVmvOmm6DCSUNSIAJwRv4hOotk34LE5wlYq27WgsT6skLX6s55awiOHHT1PUp9pwLWyTCrdeOIO+aYf3DuxhdKSa6XWOnwI1C4JMAruwkZSc15KLp3RSNJnUkqosFJ85JXVJ/IpPQvSAiKd4CVvCpFoRRctLugIynNO/A6bc1TbRx5Jva1Oqk8KYrhEaVq0+iXXlN5GHfRFG+pBkcPfn3p5eSX1L3OEVCMWak0V/V6LmscSOU4Sk6oaohozHejYnr4K139UEJLRoNAwAFeNrwQcFYloA8beIQJVw9j/jBB93LY+iS1mtXdO6LMNcfLdJPHvxmarqG/FxtBGM5C7aA50bhogfqk9C8/5KZt8GkdEsMCx9CrnwsVEwOE7YjwhHBrSJJgHGEgpXzXR3gPFF3NekHQyoXNgZ2k848EMmBTdhSol1Pvd1pwNknqUS3mntK7tmlge8ubzjHDP/AOik+q3FPidwO4mzgnEjyT+2kqQ8GvAfo93ngcYE79Cmtw53mBzBwqN9ug90hGHXCBBMfNSlii2CcWncRjdVB7QD+SmNrV+Kp7NRAdJM+KP/ALqBBDoMclWKSVFUtVRcqF2W81NVvxCpjNa8fRcVtab1j1U5QiyGRDDWavERHJJqd1wuIO058PFDXOr9MpVWupmTujGKSoSuDXWbkbTPihaGoCIPJK3VAeq20p4qvAFHgbd30jaUsuK07AogPJXQpk8vin1BqhUeLp9Fib+wHgsR1BpEXPbIgqM0T1KcVLCFE20OySylIXNpqUMPVGusiFtlvIKGwaAwD1XVNxB3Rb7c4Xf2ZK2OrRJbam9qObrTv4EvZbzyRDLIwt03knrao4gd4+GMLhuqPHioq9vEBci26hZ+RlaR1W1N8bIM3dU7QEY+3EqVtojbFoUuFTm5SNJ5uKOuLeOS0LVa2BxA+LzWpPj6po21gZUTrb4LdCogrGHnK6Y5F+yPILllueaVjKJAXeC2ynO4RYtSuqdq7ot0NRI2UwBho+C6e50bfJG0rZ0YC7q2ZgSjQGoiFzHSthhThtlhd07MStQbQiqNcsNtxCU9uLFuI3W22w4T1QA6ELbYwovs3VOq9CGiP54qD2I5oWChV9nWhSjcJi5gmVqoARsjsChYZHJE06kiCETTbxekLRt4lHd/QjgiL2ZWLsscsQ2DqFtO5ha9nEomi9pC5wVnIUhFKRkrKdMDlKMpRsVp/CIjqgmMcmgDAWn248uSmNYDC254jks3+GVkNKgBHmp6kA+C20Lqq9uB4IbOhvsiuqYcJHX5LprWAj0C2xgIMLhtsSJJzKGw9L9DqdpSLoJxKMfZ0cd7zxslrWmOSl9qIgnkqKYmv9Df7ZTd94evNaba0oQLauYUnFB6hFSM4/0Ip2dJwPEY6c5UXsKcb/6Q7qvfEDC3VA67o7mcGEijSiSdug3XDH0gdghatSIAQ1VwCDyB9v8Ao5deUhnhW62tU5xTbtyVdNYRlRh+efml91hWJFio6uA2OEc8+CEqamSOEbTKViqOi7LmjZK8khnCIzqVwcqBtYjzKhpXI5lY54656pdpAqKCRMytF0TJkIRlxzWjWPJCzOjKlKcyo2N8Vp7j8ei5jCFsGxKyiIUD2CCpASeeFGaZWFs5ogAYW3VI9FD3hj+ELlziiAxzjKxanxWlrMcsqEbHC6DzMrgswtMEZQswXTrrKrz5KKiMyemymj1K1h6ZxkrReQuhbuA6jpzH7qCrVwGjcmD5dSsCwmlUdE81sVoyTPn+i4dSAwP9kqVlEEd7A3/hWBbJG1+p/hU1N4JOcjlt/tK/eqS33QYnlA6dSjLezD8ukbkEYIJ8UyoW2TGvvHJBfbXgu4ogc1Oyk8GYBDfecME9BBx6rivR4qg/xuEgd2B3iMgnOE6iDdoj+3EieWI6mVI65cI5+HNZStH8bhwwTETmPJv6pxZ6WGuDjl0HiOJiNgOgWDsxX9oeIxuum3JjPKVYqdoHO4gzujA5ZPMjkurixZElolZoykysuu/ON9uSjFYmcHw8UZd27SWsmOEuP/15fVFadp/czOCdhgZ6rGtig0yTEGYn0XdG1cXRHn4JtesLRxOAgdBv88YR1iOAAyHM3B4TInl4oUbZiM2TuQz6LgWzpAIifqrS6mxwkQRnYGMlc1rMNEw0g+R+mQs0bpUqlJwc4Y2keXgoG1HGQG84zhWW8sjHEeRxHJI3uAfEEHb1GQfEJZMZJg1qx8Fpxw/TcIqpSiD/ACVMx4DyTjujx2UtemHTGBG080jZkmDUwOalcyRhdUhPgevRY0QYO+yWw0C1GkYWqYHqPmj2CSYUFakclEIJXY4bZP0CgqUt0VT8dlw+q0GT/tZABoCxd8XgsR4YtItKee4z8o/ZQ1LSn+Bn5R+yxYqkkdutKeO4z8o/ZEttKf4GbfhH7LFiATGWzI9xv5QojZ0jxTTYcj7o/ZYsRQsgY2dPj/8AGz8o/ZT0rKkTmmw+bW/stLETBdraU49xn5R1PgiWWtPg9xvun7o6lYsQRianbM9m3uN2P3R0Un2dnA3ut3HILFisIcW1uz7Q08LfgOpRNxRbIPC3Y8h1CxYghyZ1Jv4RueQUNek38I36BYsSsKFrbZntD3G+637o/EmzabQAAABPQLFiyB9i65oMh44WxDuQ6Ka1ot9m0cI9wcgsWIDHdtSaCQGgCOgRooN4D3W79AsWLIAMaTZPdG3QJRqNsyWHgbPEOQ6raxCQTk2tPiPcb+ULt9syR3G8vuhYsSBMda05Pcb+ULdxbM4fcb+UdVixAWzlluyPdbt0HVTOt2cPut+AWLEUZgbrWnnuN5/dCC+yU/wM3/COnktLFjHTbWnHuN/KFtYs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data:image/jpeg;base64,/9j/4AAQSkZJRgABAQAAAQABAAD/2wCEAAkGBxITEhQUEhQVFhUXFBQYFxgYFxcUGBUUFxUWFxcXGBQYHCggGBolHBQUITEhJSkrLi4uFx8zODMsNygtLisBCgoKDg0OGxAQGywkICQsLCwsLCwsLCwsLCwsLCwsLCwsLCwsLCwsLCwsLCwsLCwsLCwsLCwsLCwsLCwsLCwsN//AABEIAMIBAwMBIgACEQEDEQH/xAAcAAACAgMBAQAAAAAAAAAAAAAEBQMGAAECBwj/xAA7EAABAwMCAwUFBwQCAgMAAAABAAIRAwQhBTESQVEGImFxgRMykaGxFEJSksHR8AcVI/FicjPhFoKy/8QAGQEAAwEBAQAAAAAAAAAAAAAAAQIDAAQF/8QAJBEAAgIDAAEFAQEBAQAAAAAAAAECEQMSITEEEyJBUWEyQyP/2gAMAwEAAhEDEQA/APNa1WTIcCeg29VAKvX4dVqo0+HkpLe2c9KP1nU5wR6ZWhRcSAAmVjYDBKa0bdvFIGwj+fBI5lY42/IqtdJed9k2paO0bwmNHbbzXbmAHJ+6PildsqopAX9qaIn0UjtMbIPMfyEbe1GtcADMD5lduumDh8M+pMGfRBp2OvAKzShgoyjpTYIcJBCm/uDA5pG0fNSv1MEGABIx4cytqkZ2zYs2xstiy5tC6bq7Y6YUjdQbJjYDyyUdUwJtENa1wll1ZkgiE/FwxzZODz8SuhagidyeSVwKJlNrWJAxyRTKJjIzCsb9OMnGVG618EFFoMqaKn9hIIMfed8+SkdZ8+YVh+y52yiKOnZEjfqi064Kq+ysGmRyJU9G04ve+HJWZ+mRtEStPsQ3bdLTG4K6dlt5bKG40kGf5CsNO0kd0SVGaPUZPxR1EKVqdk5rOoOI6HwSP7CWDMjEj9fovS69k2O8Jz8+qqWr2zmv6iY+KzbQuuwldTknBjB9UM+23wR+6s1vaSJgrl9qIPUfNb3APEhDRbIPHPwQ7WQCeRz/AAdU8fbmJjb0S5rXSSORO/0TqZN46BGvPJ3lPhyXbLk9CPDl6FdU2TgjnIWq1Ag+HQp7EpoIFyWjI/nmpqVcHYx4FLRcR3fHYrgv6/D9itQNhnxN5raU+3I+8sWo2xNaWcmSE2o0gNlBTeICKa2DnZyVuy0MdIJZT25AyPVY+qABHQg/z4qP2kAjCiieeEtFAll3JPjyXNaqSufs4GQT8FpwkwBlHVs2yRr2p5yuatUnCieD4dIWvZDlv5ptP0G7/AinVIx0XZrzz2QbwRsVy3i8EPbYfcD6VczHJSVKhGxwlwc4cwPVdfaBzI+KDg0FTTG1tdOIgzCNpXzgfokdO6B2KnFUykdlFJFosdVLSNiMgzmQd1OdZYXNGIn5BVY1lH7TMo7sOqZeWXVMzAzOF2K7T4Eb9FUbe8ieqnraiSjuLoXChd0gO8Aee6Gu9TpcuUx05QqlUvB1UD7k7hDcbRFpfrTW97bHkZQl12g4yIxH67lVt10ScroPE/VBybMoItdO+BwRyUWpW1N4JaIxOcyk9K7A2+K6N744RXfIjj+DQWfcEwD9QULWshgdUO2/4iFMa+Z6bDxW1TFpnFzYABJKdgGuA/EXbeGR8k8r3GSXbR8UFXqMADuYaSPM4+izRqFJsMuI/F9FHeWkt/gTM91rIxIJPlKxrmuxzKCYriVWpbmYPPYrHUpmcEDI/VWG60+ZjfkgKggEQJyCcggqqkQlAS+yKxG8PUn4BbTWToNtqMDOUTUo93BWn0yDjZakpEjs8A+eaJt2qRtMOGd/5utOdEtx5qigTlM3UrNGBlQ8RjAXLGCY+X7o2nTaBkI+DJWCtpc1IygTt9E407T+PJwOicWlixp2WpspSKuNLeeXx/Zc1dOjJPLkr5ToMQV/YtzAWaf0ZRTKRbWBJk588j4Iulo4duM+Sc29p3o5Jrb0mt3E9UitjOKRXqWgjpCJp6DgkRA6uA+qsVSr7TADWtGzW/qdyfEqC50suEBxbIzAB+qWeWEPJO2yvVdHc3+T80NUsnDlhP6NnXpOBD2vEbEcJ+Ix8kUy1DhtnkNzPNGMseT/ACBSkvJThQdOAum2tTorZaaVL3A8gSfTcjr5Itul7kRwh0T4xPwTLEhnkplLbplQ8l0NNq9Pmrs4BnuDBbBJAOecdB4oNlRziAym5zQYn9h0UcrhDj8g3b8FUfplT8KidZ1BuF6T9gBGyQ6pYlpwPPyQg4SYPckUx3GOS5NwebT8MJ1Wpgo7T7VvA7iAJxAJO/8A154VvbQzkyri8A6jzwpqN1PP9U/u9GY4d1scz0nySK60csPTpy+aGiF9xmVLk8/io3VOI+ChNPkf55LprSNvhzQ0Csga53EPCI8gFxQphsuH8PT0CgaTzkqenV5EQAhQ934CG1MgHmhNQtDxFzcg7jxCmLRO8kqaoJbG5K1NCSViB9pn3fmtJwLYrEN2JoiEFQvaJK7a1c1XADJVkMzqgCSiLWyNR0D1KBpXJe4NpiSTHgrvpOn8IGVHJlriEZzY9m6YHugnqpbjQ4EtE+CsNu2AmlINDO9EGZ6qcJ2xLa6UWiOExsdo8U4tLOYn/SXVqYNx3cDM/orLplE9EJ52+IuiB+mSll5avYc5HhlWd3RL9ReIn0KWOdp9Cm/or4aN0NVuBMBV3tRq5o1AKZwUostcc+qwE7kDzXXtcbQd0en2TBAhGihPJc6JbS2VYrW0Xm6uYrkosrn9vcZUD7VzDOY69Fc22kFC3NCZB5owwNO0B5kVG3rwXbSWkbclp12Wt4ZxKF1R3sKoB8s/JB1tQD6jWg+g/Zeksv8A57PyDW2PbShIkox1UDYZCO0q1loPgi36ePDdeTkU5dRRSinQrZUnkgNRbIM9CrDWssYSnULc8J8j9EIbR8mlq/BQGVM+sK1dntPFVw4vd+q8rqa5w1S3OHEH0K9W7L3wLGkYBavSyZdIkm9vBZf7cye60CPCfqg9S0hpaQQEdb15MlS3L5C5febF0PMNX0fhcYwkte1eNx6q86/SO46oez00OEu+H82XTDKnH+m8FLo1IwVMC3lurLqfZ9jhtB5EKrXls+kYOR1/dNun5GhI59t8VKHQhS0EYXVIxumZW7DPtSxCFxWJQUji4qQEtDC85lMPYF7hGUbXs+BskLTdIlKVuiPQaQFRoXolhRVC0f8A8rI65Xp2nsBAXNrs7NLht1It8kNqtxw08KyXdoDSkclTNZfDS3mcJcicXRofLpL2c001CXnmVfbKxDW8ks7P27adFjefCJT6m4LrxYNYpsjPLboVf27ie7oq12gpezkHzV9heddtrsh7vJc3qYRhEv6duUqPE+1tYm4cJw3b1XHZSkHXLJ+7LvgoNedNeofH9Eb2Lo8d0xo54+i6arDz8Jf9e/p9Ddn7U+za44kBWCjRACV2L4Y1o5AD5I9txARhiUIk5z2kEOalt05snOVDS1YPBjEEjKrH90is6XEgmFGWaKr+lY4m7EH9ZaX+GnVZMhwn5rz3sfeOddN4jyPyXpHb8+1sqo3iHD0XmPYilxXdMZzjHonmvhIaEntE+j7SjFNoG8D6I1lHCjpubsOQAR1MiEfbVURc3YNUt8JLqFCFZ5S7UKYIQlhVBU2fNfb7TRQvXgCA+HjzO6vfYw8VKnPoh/6y6Zi3rgbONN3rkfQojsiYaOgH1XP6mWsIpnTgjs20eh6faucJGyn9n3cpvYUOGkAOn1Q1ZkI+y1FMk8nWUfX6JzCG01/dT/VWTI6gqtaPWnB6qUlqykfkhlUPEEm1KzaRnKsVS1hoI5pTfsxlVp0T+zzTj4Kr2E44iAUdTAhR31pLi4Ddx+q7otIwV0QnfGVRyag6La24+CxWpDWNexzQ+XujoPBMu0lsOCQc/olHZY8NMgyCD9U2v6gcyJSZIJ4zjjJrILuy9DIJ3k/IwvSdOjAXn9vcUmVP8bSxkfeMmeZJ8TKs1nq7AR32/EJI0kUncmXStVAoPkxsvP8AUSfasB24gnd3rgAMOxHLqqdqV257g5oy1wMkwPJQzVKaK4VUaPR7S8x5fRbOuBs52Xmt52wFOe48pY7t0XEAW5JON5ldGXNKS+BGGJJ/I9jsdZa5g4jPGT6BVrtgxrw4tzDY+CRabrNyWS6kymMwDk+oCU692iu2tIFNjmkGCCZEjouS1k+MmdFOHyiecXQLqrgMkuIHiZhXPsf2UuqdenWc0BrTJE5iOip9pWLKrX82vBPocr37sZetrM4mQTHeaeY6ruf1E5Xy5DmxriBxSOqm1C9pNpmXxgz4DqprPg+8MHHkhdWsx7Oo3G2PUKzVqiKauypf/KrCmCPtDI9Sq9e9s7FpPCXP/wCrTn1K881u0NKvUYeTjHkgA1cqwwaR07yTL9f9r2V6TqVChVLnNI5EZ542QPYnR7ind0nvpPa0TJIgbK3f0tsmCiYA4zknnBK9HbpzSBIVIwTg6ElPWXQBmrBjmQcweORvO0HZWGhdNcAWuafIpPqGnNaQB0C82Os1qN1VY2qeEPw2BA8sKU3LH1+B4RWTi8ntVIkofUsBL7SlUNAO4zxcMyENVpvO73fFX60Qaoq/9SqYdYVeoLCPMOCW9irYuDQcbZT7WqLvZ1OIyAxxz5Lz7Srr2IA43jaTxTHoVyeqgvipHX6Zunqe9faW8ODgYQFesDleUu7R39AcbaYrUz95m8f8mnmtWv8AU+Twvovk9FaGVNeCEsTTLzqVfI81StEqkOcXAx7R0R0BKPdrzX94tc3EgEbpbaENbDubi4+ZMqGfWSVFsNwuy7m5D2t4Z2yDuEm193cIHQrmwrhxw9sDcA5Ki1+4bgSmi3KPRGqkVfS6BqvDQJ5YVk1Ls57NgcB3oyjOxelsY/2ji2BjznnBTTtBftcYBV8GDy5CZs3UonmFcNDiJhYiNQ4faOnr+ixFtjLIxnWp+zb0xCV8T6pDGHMgl20CMgjnyR2rBxb67KLQm8JLjuoyz7MMcesbC62g8TSHPMRyiVWrLQg6sGyS0GSZ3CtWsXxDDHMJf2VaXOc7nI+izyRb4GMZKLbLVaac2AA0JL2pohhgDly6q1UnFsHCrnaN3ESc8UiOkdfNH1OVa6oHp4Pe2B2tgPZM7jeJ2SXAOMHkJ2TbSNBYXSGNB2w0KaytpieQACd2zC1jiMeP6rl45d8Fr/BBe2QpktG858hySnWbf/GSNwE5rMIl0ySUJc05aVzxkmzorh5Lf0oqO85Vz/p5rLqLxnI+benoknaC14ak9QtaceEgjkvT/wBRVEdOv+nv1hdMqQZw4YIxnksvKpLGk+Ld94VJ7P6mcA+6RI8+YTuteNaCSYCaOe1bOOWHV0eY/wBStP4aweOeD9QqY0L0ntpFWnxCTvy6LzkCHeqXFO00XlGqZ6v/AE2qljyDsaY+X+16S69JIIEYEei817GES0/8YXoNvXaA2RJBJ8xyS4p/Fr+iZ4/OzjWL73n9G484/deNWzuO4eSZPGf5K9N16t/jdnqV59Y0IqNd1n4qOed2i/po109d7N300WtP4Y8kS4/JVvQqpbA5J7UqeKpDLcUc88dSYg7T3B9lUE+8I+JVN/s/E2RuQJ9FZ+0WRE7kD9So6NKGeQXN6mbkzq9P8Vwh7Mv4XCk5uNk1vNHpE8XA2evCMobS7RweHRiYJTyq3GVPDL49Nm/1aKXr1JreEkSOLkjLShRq05DRPkiNWYBlE29dhYPdGOQA+PVdeGavpCauPCgX+kvbWMEt/nJOtM0kuAl5J8cozVxOeik0quAPNUTW1CSb1MrCpTHdckzNRrVHcIDZmJk/Pon18+QVU7dj3E8oeYwNuZnmnnlrwJGFrouuaFUucTkyVtWAWyxJ7n8DZ3eXLZ4d3dFzYtyUrfbjj9rxEEphpj8nokcPsZS4HXlvLcoDS2eycR1ymNzdgDKRU63FUJGyWUOWVhbVFtFy4hBaltJUQuOEIapULhlaMPcXR4R6WbSqoc1pHQJ8ymS0gcwq72cpd1qtts8DfoVB/gWqYhv7KB8Cl9aiITvVK046BKb0hrZ8JUscLfCrl8ennnaBoL/UpZSEBOtVpkkGMEn5rqtpMNDgWnuBxjlOw8162KD14IppeSbs/XkRzaZHlzVuo1RGeaoem1eB6tDXiIGxEhcuRaSv9BJbEmqUwQWxI3VB1PTBTewnrEevNegvqd3PSAlOs6XTqMa95e2ACOECHQcg8xORIWwNuXANax6E9lqMcJlXim/Cq3Z+m32bHCYiM+eyuFs+n7M5Ehr568o+qEFTYmXrK7rYni/6lVrSKoe1oBy1xacQf/asOrvw4jkMeJlV7TafA6SZlLrsnRSCaovGk0YbMbI+tgFLbG7iCIIIggppXc0iY380sXXBJR6U7V6pdXps5CT6p6y07nVIdTog1wRyEeqfaddkCDlaWFy6ViqSofU6AcxuOGBGMfJB3g4Uda1uIQMoPUnYOEmtEn+FX1uoC2BzQlDDRlRaiSKkkY5Lv2oIVYwa6K/AJqNWREomzoQ0JHd1D7TOB5RKdWd2IgpvbbdgfImX74CA0yIPWVmvOmm6DCSUNSIAJwRv4hOotk34LE5wlYq27WgsT6skLX6s55awiOHHT1PUp9pwLWyTCrdeOIO+aYf3DuxhdKSa6XWOnwI1C4JMAruwkZSc15KLp3RSNJnUkqosFJ85JXVJ/IpPQvSAiKd4CVvCpFoRRctLugIynNO/A6bc1TbRx5Jva1Oqk8KYrhEaVq0+iXXlN5GHfRFG+pBkcPfn3p5eSX1L3OEVCMWak0V/V6LmscSOU4Sk6oaohozHejYnr4K139UEJLRoNAwAFeNrwQcFYloA8beIQJVw9j/jBB93LY+iS1mtXdO6LMNcfLdJPHvxmarqG/FxtBGM5C7aA50bhogfqk9C8/5KZt8GkdEsMCx9CrnwsVEwOE7YjwhHBrSJJgHGEgpXzXR3gPFF3NekHQyoXNgZ2k848EMmBTdhSol1Pvd1pwNknqUS3mntK7tmlge8ubzjHDP/AOik+q3FPidwO4mzgnEjyT+2kqQ8GvAfo93ngcYE79Cmtw53mBzBwqN9ug90hGHXCBBMfNSlii2CcWncRjdVB7QD+SmNrV+Kp7NRAdJM+KP/ALqBBDoMclWKSVFUtVRcqF2W81NVvxCpjNa8fRcVtab1j1U5QiyGRDDWavERHJJqd1wuIO058PFDXOr9MpVWupmTujGKSoSuDXWbkbTPihaGoCIPJK3VAeq20p4qvAFHgbd30jaUsuK07AogPJXQpk8vin1BqhUeLp9Fib+wHgsR1BpEXPbIgqM0T1KcVLCFE20OySylIXNpqUMPVGusiFtlvIKGwaAwD1XVNxB3Rb7c4Xf2ZK2OrRJbam9qObrTv4EvZbzyRDLIwt03knrao4gd4+GMLhuqPHioq9vEBci26hZ+RlaR1W1N8bIM3dU7QEY+3EqVtojbFoUuFTm5SNJ5uKOuLeOS0LVa2BxA+LzWpPj6po21gZUTrb4LdCogrGHnK6Y5F+yPILllueaVjKJAXeC2ynO4RYtSuqdq7ot0NRI2UwBho+C6e50bfJG0rZ0YC7q2ZgSjQGoiFzHSthhThtlhd07MStQbQiqNcsNtxCU9uLFuI3W22w4T1QA6ELbYwovs3VOq9CGiP54qD2I5oWChV9nWhSjcJi5gmVqoARsjsChYZHJE06kiCETTbxekLRt4lHd/QjgiL2ZWLsscsQ2DqFtO5ha9nEomi9pC5wVnIUhFKRkrKdMDlKMpRsVp/CIjqgmMcmgDAWn248uSmNYDC254jks3+GVkNKgBHmp6kA+C20Lqq9uB4IbOhvsiuqYcJHX5LprWAj0C2xgIMLhtsSJJzKGw9L9DqdpSLoJxKMfZ0cd7zxslrWmOSl9qIgnkqKYmv9Df7ZTd94evNaba0oQLauYUnFB6hFSM4/0Ip2dJwPEY6c5UXsKcb/6Q7qvfEDC3VA67o7mcGEijSiSdug3XDH0gdghatSIAQ1VwCDyB9v8Ao5deUhnhW62tU5xTbtyVdNYRlRh+efml91hWJFio6uA2OEc8+CEqamSOEbTKViqOi7LmjZK8khnCIzqVwcqBtYjzKhpXI5lY54656pdpAqKCRMytF0TJkIRlxzWjWPJCzOjKlKcyo2N8Vp7j8ei5jCFsGxKyiIUD2CCpASeeFGaZWFs5ogAYW3VI9FD3hj+ELlziiAxzjKxanxWlrMcsqEbHC6DzMrgswtMEZQswXTrrKrz5KKiMyemymj1K1h6ZxkrReQuhbuA6jpzH7qCrVwGjcmD5dSsCwmlUdE81sVoyTPn+i4dSAwP9kqVlEEd7A3/hWBbJG1+p/hU1N4JOcjlt/tK/eqS33QYnlA6dSjLezD8ukbkEYIJ8UyoW2TGvvHJBfbXgu4ogc1Oyk8GYBDfecME9BBx6rivR4qg/xuEgd2B3iMgnOE6iDdoj+3EieWI6mVI65cI5+HNZStH8bhwwTETmPJv6pxZ6WGuDjl0HiOJiNgOgWDsxX9oeIxuum3JjPKVYqdoHO4gzujA5ZPMjkurixZElolZoykysuu/ON9uSjFYmcHw8UZd27SWsmOEuP/15fVFadp/czOCdhgZ6rGtig0yTEGYn0XdG1cXRHn4JtesLRxOAgdBv88YR1iOAAyHM3B4TInl4oUbZiM2TuQz6LgWzpAIifqrS6mxwkQRnYGMlc1rMNEw0g+R+mQs0bpUqlJwc4Y2keXgoG1HGQG84zhWW8sjHEeRxHJI3uAfEEHb1GQfEJZMZJg1qx8Fpxw/TcIqpSiD/ACVMx4DyTjujx2UtemHTGBG080jZkmDUwOalcyRhdUhPgevRY0QYO+yWw0C1GkYWqYHqPmj2CSYUFakclEIJXY4bZP0CgqUt0VT8dlw+q0GT/tZABoCxd8XgsR4YtItKee4z8o/ZQ1LSn+Bn5R+yxYqkkdutKeO4z8o/ZEttKf4GbfhH7LFiATGWzI9xv5QojZ0jxTTYcj7o/ZYsRQsgY2dPj/8AGz8o/ZT0rKkTmmw+bW/stLETBdraU49xn5R1PgiWWtPg9xvun7o6lYsQRianbM9m3uN2P3R0Un2dnA3ut3HILFisIcW1uz7Q08LfgOpRNxRbIPC3Y8h1CxYghyZ1Jv4RueQUNek38I36BYsSsKFrbZntD3G+637o/EmzabQAAABPQLFiyB9i65oMh44WxDuQ6Ka1ot9m0cI9wcgsWIDHdtSaCQGgCOgRooN4D3W79AsWLIAMaTZPdG3QJRqNsyWHgbPEOQ6raxCQTk2tPiPcb+ULt9syR3G8vuhYsSBMda05Pcb+ULdxbM4fcb+UdVixAWzlluyPdbt0HVTOt2cPut+AWLEUZgbrWnnuN5/dCC+yU/wM3/COnktLFjHTbWnHuN/KFtYs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data:image/jpeg;base64,/9j/4AAQSkZJRgABAQAAAQABAAD/2wCEAAkGBxITEhQUEhQVFhUXFBQYFxgYFxcUGBUUFxUWFxcXGBQYHCggGBolHBQUITEhJSkrLi4uFx8zODMsNygtLisBCgoKDg0OGxAQGywkICQsLCwsLCwsLCwsLCwsLCwsLCwsLCwsLCwsLCwsLCwsLCwsLCwsLCwsLCwsLCwsLCwsN//AABEIAMIBAwMBIgACEQEDEQH/xAAcAAACAgMBAQAAAAAAAAAAAAAEBQMGAAECBwj/xAA7EAABAwMCAwUFBwQCAgMAAAABAAIRAwQhBTESQVEGImFxgRMykaGxFEJSksHR8AcVI/FicjPhFoKy/8QAGQEAAwEBAQAAAAAAAAAAAAAAAQIDAAQF/8QAJBEAAgIDAAEFAQEBAQAAAAAAAAECEQMSITEEEyJBUWEyQyP/2gAMAwEAAhEDEQA/APNa1WTIcCeg29VAKvX4dVqo0+HkpLe2c9KP1nU5wR6ZWhRcSAAmVjYDBKa0bdvFIGwj+fBI5lY42/IqtdJed9k2paO0bwmNHbbzXbmAHJ+6PildsqopAX9qaIn0UjtMbIPMfyEbe1GtcADMD5lduumDh8M+pMGfRBp2OvAKzShgoyjpTYIcJBCm/uDA5pG0fNSv1MEGABIx4cytqkZ2zYs2xstiy5tC6bq7Y6YUjdQbJjYDyyUdUwJtENa1wll1ZkgiE/FwxzZODz8SuhagidyeSVwKJlNrWJAxyRTKJjIzCsb9OMnGVG618EFFoMqaKn9hIIMfed8+SkdZ8+YVh+y52yiKOnZEjfqi064Kq+ysGmRyJU9G04ve+HJWZ+mRtEStPsQ3bdLTG4K6dlt5bKG40kGf5CsNO0kd0SVGaPUZPxR1EKVqdk5rOoOI6HwSP7CWDMjEj9fovS69k2O8Jz8+qqWr2zmv6iY+KzbQuuwldTknBjB9UM+23wR+6s1vaSJgrl9qIPUfNb3APEhDRbIPHPwQ7WQCeRz/AAdU8fbmJjb0S5rXSSORO/0TqZN46BGvPJ3lPhyXbLk9CPDl6FdU2TgjnIWq1Ag+HQp7EpoIFyWjI/nmpqVcHYx4FLRcR3fHYrgv6/D9itQNhnxN5raU+3I+8sWo2xNaWcmSE2o0gNlBTeICKa2DnZyVuy0MdIJZT25AyPVY+qABHQg/z4qP2kAjCiieeEtFAll3JPjyXNaqSufs4GQT8FpwkwBlHVs2yRr2p5yuatUnCieD4dIWvZDlv5ptP0G7/AinVIx0XZrzz2QbwRsVy3i8EPbYfcD6VczHJSVKhGxwlwc4cwPVdfaBzI+KDg0FTTG1tdOIgzCNpXzgfokdO6B2KnFUykdlFJFosdVLSNiMgzmQd1OdZYXNGIn5BVY1lH7TMo7sOqZeWXVMzAzOF2K7T4Eb9FUbe8ieqnraiSjuLoXChd0gO8Aee6Gu9TpcuUx05QqlUvB1UD7k7hDcbRFpfrTW97bHkZQl12g4yIxH67lVt10ScroPE/VBybMoItdO+BwRyUWpW1N4JaIxOcyk9K7A2+K6N744RXfIjj+DQWfcEwD9QULWshgdUO2/4iFMa+Z6bDxW1TFpnFzYABJKdgGuA/EXbeGR8k8r3GSXbR8UFXqMADuYaSPM4+izRqFJsMuI/F9FHeWkt/gTM91rIxIJPlKxrmuxzKCYriVWpbmYPPYrHUpmcEDI/VWG60+ZjfkgKggEQJyCcggqqkQlAS+yKxG8PUn4BbTWToNtqMDOUTUo93BWn0yDjZakpEjs8A+eaJt2qRtMOGd/5utOdEtx5qigTlM3UrNGBlQ8RjAXLGCY+X7o2nTaBkI+DJWCtpc1IygTt9E407T+PJwOicWlixp2WpspSKuNLeeXx/Zc1dOjJPLkr5ToMQV/YtzAWaf0ZRTKRbWBJk588j4Iulo4duM+Sc29p3o5Jrb0mt3E9UitjOKRXqWgjpCJp6DgkRA6uA+qsVSr7TADWtGzW/qdyfEqC50suEBxbIzAB+qWeWEPJO2yvVdHc3+T80NUsnDlhP6NnXpOBD2vEbEcJ+Ix8kUy1DhtnkNzPNGMseT/ACBSkvJThQdOAum2tTorZaaVL3A8gSfTcjr5Itul7kRwh0T4xPwTLEhnkplLbplQ8l0NNq9Pmrs4BnuDBbBJAOecdB4oNlRziAym5zQYn9h0UcrhDj8g3b8FUfplT8KidZ1BuF6T9gBGyQ6pYlpwPPyQg4SYPckUx3GOS5NwebT8MJ1Wpgo7T7VvA7iAJxAJO/8A154VvbQzkyri8A6jzwpqN1PP9U/u9GY4d1scz0nySK60csPTpy+aGiF9xmVLk8/io3VOI+ChNPkf55LprSNvhzQ0Csga53EPCI8gFxQphsuH8PT0CgaTzkqenV5EQAhQ934CG1MgHmhNQtDxFzcg7jxCmLRO8kqaoJbG5K1NCSViB9pn3fmtJwLYrEN2JoiEFQvaJK7a1c1XADJVkMzqgCSiLWyNR0D1KBpXJe4NpiSTHgrvpOn8IGVHJlriEZzY9m6YHugnqpbjQ4EtE+CsNu2AmlINDO9EGZ6qcJ2xLa6UWiOExsdo8U4tLOYn/SXVqYNx3cDM/orLplE9EJ52+IuiB+mSll5avYc5HhlWd3RL9ReIn0KWOdp9Cm/or4aN0NVuBMBV3tRq5o1AKZwUostcc+qwE7kDzXXtcbQd0en2TBAhGihPJc6JbS2VYrW0Xm6uYrkosrn9vcZUD7VzDOY69Fc22kFC3NCZB5owwNO0B5kVG3rwXbSWkbclp12Wt4ZxKF1R3sKoB8s/JB1tQD6jWg+g/Zeksv8A57PyDW2PbShIkox1UDYZCO0q1loPgi36ePDdeTkU5dRRSinQrZUnkgNRbIM9CrDWssYSnULc8J8j9EIbR8mlq/BQGVM+sK1dntPFVw4vd+q8rqa5w1S3OHEH0K9W7L3wLGkYBavSyZdIkm9vBZf7cye60CPCfqg9S0hpaQQEdb15MlS3L5C5febF0PMNX0fhcYwkte1eNx6q86/SO46oez00OEu+H82XTDKnH+m8FLo1IwVMC3lurLqfZ9jhtB5EKrXls+kYOR1/dNun5GhI59t8VKHQhS0EYXVIxumZW7DPtSxCFxWJQUji4qQEtDC85lMPYF7hGUbXs+BskLTdIlKVuiPQaQFRoXolhRVC0f8A8rI65Xp2nsBAXNrs7NLht1It8kNqtxw08KyXdoDSkclTNZfDS3mcJcicXRofLpL2c001CXnmVfbKxDW8ks7P27adFjefCJT6m4LrxYNYpsjPLboVf27ie7oq12gpezkHzV9heddtrsh7vJc3qYRhEv6duUqPE+1tYm4cJw3b1XHZSkHXLJ+7LvgoNedNeofH9Eb2Lo8d0xo54+i6arDz8Jf9e/p9Ddn7U+za44kBWCjRACV2L4Y1o5AD5I9txARhiUIk5z2kEOalt05snOVDS1YPBjEEjKrH90is6XEgmFGWaKr+lY4m7EH9ZaX+GnVZMhwn5rz3sfeOddN4jyPyXpHb8+1sqo3iHD0XmPYilxXdMZzjHonmvhIaEntE+j7SjFNoG8D6I1lHCjpubsOQAR1MiEfbVURc3YNUt8JLqFCFZ5S7UKYIQlhVBU2fNfb7TRQvXgCA+HjzO6vfYw8VKnPoh/6y6Zi3rgbONN3rkfQojsiYaOgH1XP6mWsIpnTgjs20eh6faucJGyn9n3cpvYUOGkAOn1Q1ZkI+y1FMk8nWUfX6JzCG01/dT/VWTI6gqtaPWnB6qUlqykfkhlUPEEm1KzaRnKsVS1hoI5pTfsxlVp0T+zzTj4Kr2E44iAUdTAhR31pLi4Ddx+q7otIwV0QnfGVRyag6La24+CxWpDWNexzQ+XujoPBMu0lsOCQc/olHZY8NMgyCD9U2v6gcyJSZIJ4zjjJrILuy9DIJ3k/IwvSdOjAXn9vcUmVP8bSxkfeMmeZJ8TKs1nq7AR32/EJI0kUncmXStVAoPkxsvP8AUSfasB24gnd3rgAMOxHLqqdqV257g5oy1wMkwPJQzVKaK4VUaPR7S8x5fRbOuBs52Xmt52wFOe48pY7t0XEAW5JON5ldGXNKS+BGGJJ/I9jsdZa5g4jPGT6BVrtgxrw4tzDY+CRabrNyWS6kymMwDk+oCU692iu2tIFNjmkGCCZEjouS1k+MmdFOHyiecXQLqrgMkuIHiZhXPsf2UuqdenWc0BrTJE5iOip9pWLKrX82vBPocr37sZetrM4mQTHeaeY6ruf1E5Xy5DmxriBxSOqm1C9pNpmXxgz4DqprPg+8MHHkhdWsx7Oo3G2PUKzVqiKauypf/KrCmCPtDI9Sq9e9s7FpPCXP/wCrTn1K881u0NKvUYeTjHkgA1cqwwaR07yTL9f9r2V6TqVChVLnNI5EZ542QPYnR7ind0nvpPa0TJIgbK3f0tsmCiYA4zknnBK9HbpzSBIVIwTg6ElPWXQBmrBjmQcweORvO0HZWGhdNcAWuafIpPqGnNaQB0C82Os1qN1VY2qeEPw2BA8sKU3LH1+B4RWTi8ntVIkofUsBL7SlUNAO4zxcMyENVpvO73fFX60Qaoq/9SqYdYVeoLCPMOCW9irYuDQcbZT7WqLvZ1OIyAxxz5Lz7Srr2IA43jaTxTHoVyeqgvipHX6Zunqe9faW8ODgYQFesDleUu7R39AcbaYrUz95m8f8mnmtWv8AU+Twvovk9FaGVNeCEsTTLzqVfI81StEqkOcXAx7R0R0BKPdrzX94tc3EgEbpbaENbDubi4+ZMqGfWSVFsNwuy7m5D2t4Z2yDuEm193cIHQrmwrhxw9sDcA5Ki1+4bgSmi3KPRGqkVfS6BqvDQJ5YVk1Ls57NgcB3oyjOxelsY/2ji2BjznnBTTtBftcYBV8GDy5CZs3UonmFcNDiJhYiNQ4faOnr+ixFtjLIxnWp+zb0xCV8T6pDGHMgl20CMgjnyR2rBxb67KLQm8JLjuoyz7MMcesbC62g8TSHPMRyiVWrLQg6sGyS0GSZ3CtWsXxDDHMJf2VaXOc7nI+izyRb4GMZKLbLVaac2AA0JL2pohhgDly6q1UnFsHCrnaN3ESc8UiOkdfNH1OVa6oHp4Pe2B2tgPZM7jeJ2SXAOMHkJ2TbSNBYXSGNB2w0KaytpieQACd2zC1jiMeP6rl45d8Fr/BBe2QpktG858hySnWbf/GSNwE5rMIl0ySUJc05aVzxkmzorh5Lf0oqO85Vz/p5rLqLxnI+benoknaC14ak9QtaceEgjkvT/wBRVEdOv+nv1hdMqQZw4YIxnksvKpLGk+Ld94VJ7P6mcA+6RI8+YTuteNaCSYCaOe1bOOWHV0eY/wBStP4aweOeD9QqY0L0ntpFWnxCTvy6LzkCHeqXFO00XlGqZ6v/AE2qljyDsaY+X+16S69JIIEYEei817GES0/8YXoNvXaA2RJBJ8xyS4p/Fr+iZ4/OzjWL73n9G484/deNWzuO4eSZPGf5K9N16t/jdnqV59Y0IqNd1n4qOed2i/po109d7N300WtP4Y8kS4/JVvQqpbA5J7UqeKpDLcUc88dSYg7T3B9lUE+8I+JVN/s/E2RuQJ9FZ+0WRE7kD9So6NKGeQXN6mbkzq9P8Vwh7Mv4XCk5uNk1vNHpE8XA2evCMobS7RweHRiYJTyq3GVPDL49Nm/1aKXr1JreEkSOLkjLShRq05DRPkiNWYBlE29dhYPdGOQA+PVdeGavpCauPCgX+kvbWMEt/nJOtM0kuAl5J8cozVxOeik0quAPNUTW1CSb1MrCpTHdckzNRrVHcIDZmJk/Pon18+QVU7dj3E8oeYwNuZnmnnlrwJGFrouuaFUucTkyVtWAWyxJ7n8DZ3eXLZ4d3dFzYtyUrfbjj9rxEEphpj8nokcPsZS4HXlvLcoDS2eycR1ymNzdgDKRU63FUJGyWUOWVhbVFtFy4hBaltJUQuOEIapULhlaMPcXR4R6WbSqoc1pHQJ8ymS0gcwq72cpd1qtts8DfoVB/gWqYhv7KB8Cl9aiITvVK046BKb0hrZ8JUscLfCrl8ennnaBoL/UpZSEBOtVpkkGMEn5rqtpMNDgWnuBxjlOw8162KD14IppeSbs/XkRzaZHlzVuo1RGeaoem1eB6tDXiIGxEhcuRaSv9BJbEmqUwQWxI3VB1PTBTewnrEevNegvqd3PSAlOs6XTqMa95e2ACOECHQcg8xORIWwNuXANax6E9lqMcJlXim/Cq3Z+m32bHCYiM+eyuFs+n7M5Ehr568o+qEFTYmXrK7rYni/6lVrSKoe1oBy1xacQf/asOrvw4jkMeJlV7TafA6SZlLrsnRSCaovGk0YbMbI+tgFLbG7iCIIIggppXc0iY380sXXBJR6U7V6pdXps5CT6p6y07nVIdTog1wRyEeqfaddkCDlaWFy6ViqSofU6AcxuOGBGMfJB3g4Uda1uIQMoPUnYOEmtEn+FX1uoC2BzQlDDRlRaiSKkkY5Lv2oIVYwa6K/AJqNWREomzoQ0JHd1D7TOB5RKdWd2IgpvbbdgfImX74CA0yIPWVmvOmm6DCSUNSIAJwRv4hOotk34LE5wlYq27WgsT6skLX6s55awiOHHT1PUp9pwLWyTCrdeOIO+aYf3DuxhdKSa6XWOnwI1C4JMAruwkZSc15KLp3RSNJnUkqosFJ85JXVJ/IpPQvSAiKd4CVvCpFoRRctLugIynNO/A6bc1TbRx5Jva1Oqk8KYrhEaVq0+iXXlN5GHfRFG+pBkcPfn3p5eSX1L3OEVCMWak0V/V6LmscSOU4Sk6oaohozHejYnr4K139UEJLRoNAwAFeNrwQcFYloA8beIQJVw9j/jBB93LY+iS1mtXdO6LMNcfLdJPHvxmarqG/FxtBGM5C7aA50bhogfqk9C8/5KZt8GkdEsMCx9CrnwsVEwOE7YjwhHBrSJJgHGEgpXzXR3gPFF3NekHQyoXNgZ2k848EMmBTdhSol1Pvd1pwNknqUS3mntK7tmlge8ubzjHDP/AOik+q3FPidwO4mzgnEjyT+2kqQ8GvAfo93ngcYE79Cmtw53mBzBwqN9ug90hGHXCBBMfNSlii2CcWncRjdVB7QD+SmNrV+Kp7NRAdJM+KP/ALqBBDoMclWKSVFUtVRcqF2W81NVvxCpjNa8fRcVtab1j1U5QiyGRDDWavERHJJqd1wuIO058PFDXOr9MpVWupmTujGKSoSuDXWbkbTPihaGoCIPJK3VAeq20p4qvAFHgbd30jaUsuK07AogPJXQpk8vin1BqhUeLp9Fib+wHgsR1BpEXPbIgqM0T1KcVLCFE20OySylIXNpqUMPVGusiFtlvIKGwaAwD1XVNxB3Rb7c4Xf2ZK2OrRJbam9qObrTv4EvZbzyRDLIwt03knrao4gd4+GMLhuqPHioq9vEBci26hZ+RlaR1W1N8bIM3dU7QEY+3EqVtojbFoUuFTm5SNJ5uKOuLeOS0LVa2BxA+LzWpPj6po21gZUTrb4LdCogrGHnK6Y5F+yPILllueaVjKJAXeC2ynO4RYtSuqdq7ot0NRI2UwBho+C6e50bfJG0rZ0YC7q2ZgSjQGoiFzHSthhThtlhd07MStQbQiqNcsNtxCU9uLFuI3W22w4T1QA6ELbYwovs3VOq9CGiP54qD2I5oWChV9nWhSjcJi5gmVqoARsjsChYZHJE06kiCETTbxekLRt4lHd/QjgiL2ZWLsscsQ2DqFtO5ha9nEomi9pC5wVnIUhFKRkrKdMDlKMpRsVp/CIjqgmMcmgDAWn248uSmNYDC254jks3+GVkNKgBHmp6kA+C20Lqq9uB4IbOhvsiuqYcJHX5LprWAj0C2xgIMLhtsSJJzKGw9L9DqdpSLoJxKMfZ0cd7zxslrWmOSl9qIgnkqKYmv9Df7ZTd94evNaba0oQLauYUnFB6hFSM4/0Ip2dJwPEY6c5UXsKcb/6Q7qvfEDC3VA67o7mcGEijSiSdug3XDH0gdghatSIAQ1VwCDyB9v8Ao5deUhnhW62tU5xTbtyVdNYRlRh+efml91hWJFio6uA2OEc8+CEqamSOEbTKViqOi7LmjZK8khnCIzqVwcqBtYjzKhpXI5lY54656pdpAqKCRMytF0TJkIRlxzWjWPJCzOjKlKcyo2N8Vp7j8ei5jCFsGxKyiIUD2CCpASeeFGaZWFs5ogAYW3VI9FD3hj+ELlziiAxzjKxanxWlrMcsqEbHC6DzMrgswtMEZQswXTrrKrz5KKiMyemymj1K1h6ZxkrReQuhbuA6jpzH7qCrVwGjcmD5dSsCwmlUdE81sVoyTPn+i4dSAwP9kqVlEEd7A3/hWBbJG1+p/hU1N4JOcjlt/tK/eqS33QYnlA6dSjLezD8ukbkEYIJ8UyoW2TGvvHJBfbXgu4ogc1Oyk8GYBDfecME9BBx6rivR4qg/xuEgd2B3iMgnOE6iDdoj+3EieWI6mVI65cI5+HNZStH8bhwwTETmPJv6pxZ6WGuDjl0HiOJiNgOgWDsxX9oeIxuum3JjPKVYqdoHO4gzujA5ZPMjkurixZElolZoykysuu/ON9uSjFYmcHw8UZd27SWsmOEuP/15fVFadp/czOCdhgZ6rGtig0yTEGYn0XdG1cXRHn4JtesLRxOAgdBv88YR1iOAAyHM3B4TInl4oUbZiM2TuQz6LgWzpAIifqrS6mxwkQRnYGMlc1rMNEw0g+R+mQs0bpUqlJwc4Y2keXgoG1HGQG84zhWW8sjHEeRxHJI3uAfEEHb1GQfEJZMZJg1qx8Fpxw/TcIqpSiD/ACVMx4DyTjujx2UtemHTGBG080jZkmDUwOalcyRhdUhPgevRY0QYO+yWw0C1GkYWqYHqPmj2CSYUFakclEIJXY4bZP0CgqUt0VT8dlw+q0GT/tZABoCxd8XgsR4YtItKee4z8o/ZQ1LSn+Bn5R+yxYqkkdutKeO4z8o/ZEttKf4GbfhH7LFiATGWzI9xv5QojZ0jxTTYcj7o/ZYsRQsgY2dPj/8AGz8o/ZT0rKkTmmw+bW/stLETBdraU49xn5R1PgiWWtPg9xvun7o6lYsQRianbM9m3uN2P3R0Un2dnA3ut3HILFisIcW1uz7Q08LfgOpRNxRbIPC3Y8h1CxYghyZ1Jv4RueQUNek38I36BYsSsKFrbZntD3G+637o/EmzabQAAABPQLFiyB9i65oMh44WxDuQ6Ka1ot9m0cI9wcgsWIDHdtSaCQGgCOgRooN4D3W79AsWLIAMaTZPdG3QJRqNsyWHgbPEOQ6raxCQTk2tPiPcb+ULt9syR3G8vuhYsSBMda05Pcb+ULdxbM4fcb+UdVixAWzlluyPdbt0HVTOt2cPut+AWLEUZgbrWnnuN5/dCC+yU/wM3/COnktLFjHTbWnHuN/KFtYs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6" name="Picture 14" descr="http://via-midgard.info/uploads/posts/2012-01/1326795979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3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s403226.userapi.com/v403226940/2cba/4DcgfBrkPO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02784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science.compulenta.ru/upload/iblock/b55/skull-smoking-gi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nekuri2.narod.ru/images/smokers/smokers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2013-11-25T06:33:40Z</dcterms:created>
  <dcterms:modified xsi:type="dcterms:W3CDTF">2013-11-25T12:54:21Z</dcterms:modified>
</cp:coreProperties>
</file>