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C415-8186-471F-ADC3-A0AE5D596583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38410F-50A5-49F1-BB47-291C7204F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2039-9E20-470D-9BF8-226CA7163D6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CFDD-6953-48D3-8642-2C60642D7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A4C6-B190-4F56-B2D3-7110BE216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7B6F-D2F5-4A0C-8802-2E7D4E875877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20AB-DFD9-4D18-8A00-A516CFB5C66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0FDB-42A0-4E17-8455-95D929EAE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075C-1B53-4731-B065-B10E5A5020B1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164139-531A-4698-94A7-59F914827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E954-B8F7-4895-82B1-AC7EF94A0EE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4F72-AA2B-4C07-B6D3-A38F8D197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7125-0BDC-4587-B727-18E33D88691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D8DFAD7-6276-4ABB-8A38-507EC78C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8DC5-1A89-4D0C-A378-5FA9663C76C3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074A-642F-4FA1-BA7B-E36F7CAC7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87D6-AA03-4122-88B1-2D223681A26C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D27FB3-DACE-40D8-8DAB-A4B65E772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7289E7D-2809-4884-B92F-11621DC89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1BE8-0EF8-4324-B0A7-F7201E192B7A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31BB-ABD2-4C4E-BFAF-216CD13AD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A076-EDBD-48B4-A5A7-7CC2BF02A389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050C0B5-EB52-44DC-8472-39E96D2EA6E4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4F560-F748-493B-BF72-F8207A07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1"/>
          <p:cNvSpPr>
            <a:spLocks noChangeArrowheads="1"/>
          </p:cNvSpPr>
          <p:nvPr/>
        </p:nvSpPr>
        <p:spPr bwMode="auto">
          <a:xfrm>
            <a:off x="571500" y="785813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 i="1">
                <a:solidFill>
                  <a:srgbClr val="002060"/>
                </a:solidFill>
                <a:latin typeface="Georgia" pitchFamily="18" charset="0"/>
              </a:rPr>
              <a:t>Образ женщины - матери сквозь века</a:t>
            </a:r>
            <a:endParaRPr lang="ru-RU" sz="36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000500" y="4357688"/>
            <a:ext cx="4786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400" i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Класс: 11 </a:t>
            </a:r>
            <a:endParaRPr lang="ru-RU" sz="2400">
              <a:ea typeface="Lucida Sans Unicode" pitchFamily="34" charset="0"/>
              <a:cs typeface="Arial" charset="0"/>
            </a:endParaRPr>
          </a:p>
          <a:p>
            <a:pPr algn="r" eaLnBrk="0" hangingPunct="0"/>
            <a:r>
              <a:rPr lang="ru-RU" sz="2400" i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Учитель: Титаренко М.Ю.</a:t>
            </a:r>
            <a:endParaRPr lang="ru-RU" sz="24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Титаренко\Рабочий стол\МАТЬ\005vladimir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36703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C:\Documents and Settings\Титаренко\Рабочий стол\МАТЬ\i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4963" y="2444750"/>
            <a:ext cx="47847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00313" y="357188"/>
            <a:ext cx="6210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Икона“Владимирской Богоматери”.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итаренко\Рабочий стол\МАТЬ\da_vinci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88913"/>
            <a:ext cx="5462587" cy="69072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0388" y="285750"/>
            <a:ext cx="35036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“Мадонна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Литта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Леонардо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 Винчи</a:t>
            </a:r>
            <a:r>
              <a:rPr lang="ru-RU" b="1" dirty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Титаренко\Рабочий стол\МАТЬ\0sixs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4786313" cy="63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45050" y="500063"/>
            <a:ext cx="4298950" cy="8302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«Сикстинская мадонна»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    Рафаэль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75" y="714375"/>
            <a:ext cx="2930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"На пашне. Весна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38" y="714375"/>
            <a:ext cx="28067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"На жатве. Летом"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25" y="214313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А.Венецианов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2" name="Picture 2" descr="C:\Documents and Settings\Титаренко\Рабочий стол\МАТЬ\att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25538"/>
            <a:ext cx="3944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Documents and Settings\Титаренко\Рабочий стол\МАТЬ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714625"/>
            <a:ext cx="454183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4813" y="285750"/>
            <a:ext cx="46434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Петроградская Мадонна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К.С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Петров-Водкин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4" name="Picture 2" descr="C:\Documents and Settings\Титаренко\Рабочий стол\МАТЬ\petrov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5750" y="1143000"/>
            <a:ext cx="70389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Титаренко\Рабочий стол\МАТЬ\mother-1932_jpg!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86500" y="5715000"/>
            <a:ext cx="2547938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“Мать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А.А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. Дейнеки 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Титаренко\Рабочий стол\МАТЬ\родина-ма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85750"/>
            <a:ext cx="480536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50" y="428625"/>
            <a:ext cx="3500438" cy="5324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       “</a:t>
            </a:r>
            <a:r>
              <a:rPr lang="ru-RU" sz="2000" b="1" dirty="0"/>
              <a:t>Родина мать зовёт</a:t>
            </a:r>
            <a:r>
              <a:rPr lang="ru-RU" sz="2000" b="1" dirty="0"/>
              <a:t>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Тоидзе</a:t>
            </a:r>
            <a:endParaRPr lang="ru-RU" sz="2000" b="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    В суровые годы военных испытаний прозвучал материнский призыв к защите Родины. Невозможно уйти от прямого открытого взгляда женщины-матери.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   Жест поднятой вверх руки многим напоминает известный образ Богоматери Органы, молящейся за спасение человечества.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</TotalTime>
  <Words>70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Georgia</vt:lpstr>
      <vt:lpstr>Arial</vt:lpstr>
      <vt:lpstr>Wingdings 2</vt:lpstr>
      <vt:lpstr>Wingdings</vt:lpstr>
      <vt:lpstr>Calibri</vt:lpstr>
      <vt:lpstr>Times New Roman</vt:lpstr>
      <vt:lpstr>Lucida Sans Unicode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Миллеровская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Титаренко М.Ю.</dc:creator>
  <cp:lastModifiedBy>User</cp:lastModifiedBy>
  <cp:revision>8</cp:revision>
  <dcterms:created xsi:type="dcterms:W3CDTF">2010-11-24T06:07:43Z</dcterms:created>
  <dcterms:modified xsi:type="dcterms:W3CDTF">2013-12-21T20:19:50Z</dcterms:modified>
</cp:coreProperties>
</file>