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БИАНКИ.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«ОКТЯБРЬ»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286124"/>
            <a:ext cx="6700862" cy="23526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класс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Учитель чтения и развития речи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Эрмик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Л.А.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ГБС(К)ОУ школа-интернат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вида ст. Медвёдовской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36496" cy="1470025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Урок 23.  </a:t>
            </a:r>
            <a:r>
              <a:rPr lang="ru-RU" sz="6000" dirty="0" smtClean="0">
                <a:solidFill>
                  <a:srgbClr val="FF0000"/>
                </a:solidFill>
              </a:rPr>
              <a:t>Отгадайте загадку.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12968" cy="518457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Он как будто ошалел, жёлтой краски не жалел. Перекрасил всё подряд:                и луга, и лес, и сад. Он и там, он и тут на проказы скор и </a:t>
            </a:r>
            <a:r>
              <a:rPr lang="ru-RU" sz="4000" err="1" smtClean="0">
                <a:solidFill>
                  <a:schemeClr val="accent6">
                    <a:lumMod val="50000"/>
                  </a:schemeClr>
                </a:solidFill>
              </a:rPr>
              <a:t>крут</a:t>
            </a:r>
            <a:r>
              <a:rPr lang="ru-RU" sz="4000" smtClean="0">
                <a:solidFill>
                  <a:schemeClr val="accent6">
                    <a:lumMod val="50000"/>
                  </a:schemeClr>
                </a:solidFill>
              </a:rPr>
              <a:t>. Так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шалил,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озоровал,что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весь мир размалевал.                                      ( ЬРБЯТКО)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esktop\0028-028-V-kontse-oseni-stanovitsja-tak-kholodno-chto-luzhi-pokryvajutsja-korko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267511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28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Левитан. Октябрь. Опишите.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october-f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908720"/>
            <a:ext cx="9144000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130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В. Бианки «Октябрь».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Словарь:  </a:t>
            </a:r>
            <a:r>
              <a:rPr lang="ru-RU" b="1" dirty="0" smtClean="0"/>
              <a:t>отрепье </a:t>
            </a:r>
            <a:r>
              <a:rPr lang="ru-RU" dirty="0" smtClean="0"/>
              <a:t>– последние засохшие листья.  </a:t>
            </a:r>
            <a:r>
              <a:rPr lang="ru-RU" b="1" dirty="0" err="1" smtClean="0"/>
              <a:t>Летовавшие</a:t>
            </a:r>
            <a:r>
              <a:rPr lang="ru-RU" b="1" dirty="0" smtClean="0"/>
              <a:t> </a:t>
            </a:r>
            <a:r>
              <a:rPr lang="ru-RU" dirty="0" smtClean="0"/>
              <a:t>–жившие летом.</a:t>
            </a:r>
          </a:p>
          <a:p>
            <a:pPr marL="0" indent="0">
              <a:buNone/>
            </a:pPr>
            <a:r>
              <a:rPr lang="ru-RU" b="1" dirty="0" smtClean="0"/>
              <a:t>Откочёвывают-</a:t>
            </a:r>
            <a:r>
              <a:rPr lang="ru-RU" dirty="0" smtClean="0"/>
              <a:t> улетают. </a:t>
            </a:r>
            <a:r>
              <a:rPr lang="ru-RU" b="1" dirty="0" smtClean="0"/>
              <a:t>Тритон</a:t>
            </a:r>
            <a:r>
              <a:rPr lang="ru-RU" dirty="0" smtClean="0"/>
              <a:t>- хвостатое земноводное , похожее на ящерицу.</a:t>
            </a:r>
            <a:endParaRPr lang="ru-RU" dirty="0"/>
          </a:p>
        </p:txBody>
      </p:sp>
      <p:pic>
        <p:nvPicPr>
          <p:cNvPr id="2050" name="Picture 2" descr="C:\Users\user\Desktop\381951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68961"/>
            <a:ext cx="4860031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704331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68961"/>
            <a:ext cx="4283968" cy="378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2024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Рефлексия.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- О чём говорили на уроке?</a:t>
            </a:r>
          </a:p>
          <a:p>
            <a:pPr marL="0" indent="0">
              <a:buNone/>
            </a:pPr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4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- Что нового узнали?</a:t>
            </a:r>
          </a:p>
          <a:p>
            <a:pPr marL="0" indent="0">
              <a:buNone/>
            </a:pPr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4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- Что не получилось?</a:t>
            </a:r>
          </a:p>
          <a:p>
            <a:pPr marL="0" indent="0">
              <a:buNone/>
            </a:pPr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8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138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В. БИАНКИ. «ОКТЯБРЬ»</vt:lpstr>
      <vt:lpstr>Урок 23.  Отгадайте загадку.</vt:lpstr>
      <vt:lpstr>Левитан. Октябрь. Опишите.</vt:lpstr>
      <vt:lpstr>В. Бианки «Октябрь».</vt:lpstr>
      <vt:lpstr>Рефлексия.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Отгадайте загадку.</dc:title>
  <dc:creator>user</dc:creator>
  <cp:lastModifiedBy>Зинаида</cp:lastModifiedBy>
  <cp:revision>10</cp:revision>
  <dcterms:created xsi:type="dcterms:W3CDTF">2013-09-21T12:58:01Z</dcterms:created>
  <dcterms:modified xsi:type="dcterms:W3CDTF">2013-12-20T12:40:10Z</dcterms:modified>
</cp:coreProperties>
</file>