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41CB-B743-46AE-AFD2-A15FAFA226B1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9382-99B4-4A7D-AA2E-2C6A1CB4F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41CB-B743-46AE-AFD2-A15FAFA226B1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9382-99B4-4A7D-AA2E-2C6A1CB4F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41CB-B743-46AE-AFD2-A15FAFA226B1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9382-99B4-4A7D-AA2E-2C6A1CB4F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41CB-B743-46AE-AFD2-A15FAFA226B1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9382-99B4-4A7D-AA2E-2C6A1CB4F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41CB-B743-46AE-AFD2-A15FAFA226B1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9382-99B4-4A7D-AA2E-2C6A1CB4F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41CB-B743-46AE-AFD2-A15FAFA226B1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9382-99B4-4A7D-AA2E-2C6A1CB4F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41CB-B743-46AE-AFD2-A15FAFA226B1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9382-99B4-4A7D-AA2E-2C6A1CB4F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41CB-B743-46AE-AFD2-A15FAFA226B1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9382-99B4-4A7D-AA2E-2C6A1CB4F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41CB-B743-46AE-AFD2-A15FAFA226B1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9382-99B4-4A7D-AA2E-2C6A1CB4F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41CB-B743-46AE-AFD2-A15FAFA226B1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9382-99B4-4A7D-AA2E-2C6A1CB4F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41CB-B743-46AE-AFD2-A15FAFA226B1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9382-99B4-4A7D-AA2E-2C6A1CB4F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41CB-B743-46AE-AFD2-A15FAFA226B1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89382-99B4-4A7D-AA2E-2C6A1CB4F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/>
              <a:t>Нравственные проблемы в повести А.Г. Алексина «Раздел имущества»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Сочинение </a:t>
            </a:r>
            <a:br>
              <a:rPr lang="ru-RU" dirty="0" smtClean="0"/>
            </a:br>
            <a:r>
              <a:rPr lang="ru-RU" b="1" i="1" dirty="0" smtClean="0"/>
              <a:t>«Главный человек в моей жизни»</a:t>
            </a:r>
            <a:endParaRPr lang="ru-RU" b="1" i="1" dirty="0"/>
          </a:p>
        </p:txBody>
      </p:sp>
      <p:pic>
        <p:nvPicPr>
          <p:cNvPr id="4098" name="Picture 2" descr="C:\Users\Потехина Ксения\Desktop\Алексин\www_artru_in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132856"/>
            <a:ext cx="344170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«По закону, по справедливости…»</a:t>
            </a:r>
            <a:endParaRPr lang="ru-RU" b="1" i="1" dirty="0"/>
          </a:p>
        </p:txBody>
      </p:sp>
      <p:pic>
        <p:nvPicPr>
          <p:cNvPr id="5122" name="Picture 2" descr="C:\Users\Потехина Ксения\Desktop\Алексин\slid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357632" cy="4893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Верочка</a:t>
            </a:r>
            <a:endParaRPr lang="ru-RU" b="1" i="1" dirty="0"/>
          </a:p>
        </p:txBody>
      </p:sp>
      <p:pic>
        <p:nvPicPr>
          <p:cNvPr id="6146" name="Picture 2" descr="C:\Users\Потехина Ксения\Desktop\Алексин\в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4824536" cy="4863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Проблемы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77281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/>
              <a:t>Проблема отношения родителей с детьми</a:t>
            </a:r>
            <a:endParaRPr lang="ru-RU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22108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/>
              <a:t>Проблема нравственных качеств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1978 год</a:t>
            </a:r>
            <a:endParaRPr lang="ru-RU" b="1" i="1" dirty="0"/>
          </a:p>
        </p:txBody>
      </p:sp>
      <p:pic>
        <p:nvPicPr>
          <p:cNvPr id="7170" name="Picture 2" descr="C:\Users\Потехина Ксения\Desktop\Алексин\135990836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844480" cy="4091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ОБОИ\ДОЖДЬ\дождь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09296" cy="4265712"/>
          </a:xfrm>
          <a:prstGeom prst="rect">
            <a:avLst/>
          </a:prstGeom>
          <a:noFill/>
        </p:spPr>
      </p:pic>
      <p:pic>
        <p:nvPicPr>
          <p:cNvPr id="3" name="Picture 2" descr="C:\Users\Потехина Ксения\Pictures\ЧЕРНО-БЕЛОЕ ФОТО\туман сляко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3591018"/>
            <a:ext cx="4355976" cy="3266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204864"/>
            <a:ext cx="4896544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Анатолий Георгиевич Алексин родился в  1924 г.</a:t>
            </a:r>
            <a:br>
              <a:rPr lang="ru-RU" sz="3200" dirty="0" smtClean="0"/>
            </a:br>
            <a:r>
              <a:rPr lang="ru-RU" sz="3200" dirty="0" smtClean="0"/>
              <a:t>Советский писатель, драматург</a:t>
            </a:r>
            <a:br>
              <a:rPr lang="ru-RU" sz="3200" dirty="0" smtClean="0"/>
            </a:br>
            <a:r>
              <a:rPr lang="ru-RU" sz="3200" dirty="0" smtClean="0"/>
              <a:t>Автор произведений для детей и юношества</a:t>
            </a:r>
            <a:endParaRPr lang="ru-RU" sz="3200" dirty="0"/>
          </a:p>
        </p:txBody>
      </p:sp>
      <p:pic>
        <p:nvPicPr>
          <p:cNvPr id="2051" name="Picture 3" descr="C:\Users\Потехина Ксения\Desktop\Алексин\АГ алес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270504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техина Ксения\Desktop\Алексин\122407_Anatoliy_Aleksin_V_tyilu_kak_v_tyi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2376264" cy="3712918"/>
          </a:xfrm>
          <a:prstGeom prst="rect">
            <a:avLst/>
          </a:prstGeom>
          <a:noFill/>
        </p:spPr>
      </p:pic>
      <p:pic>
        <p:nvPicPr>
          <p:cNvPr id="3075" name="Picture 3" descr="C:\Users\Потехина Ксения\Desktop\Алексин\Евдок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84784"/>
            <a:ext cx="2857500" cy="4524375"/>
          </a:xfrm>
          <a:prstGeom prst="rect">
            <a:avLst/>
          </a:prstGeom>
          <a:noFill/>
        </p:spPr>
      </p:pic>
      <p:pic>
        <p:nvPicPr>
          <p:cNvPr id="3076" name="Picture 4" descr="C:\Users\Потехина Ксения\Desktop\Алексин\имуществ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4664"/>
            <a:ext cx="2376264" cy="3756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Герои Алексина</a:t>
            </a:r>
            <a:endParaRPr lang="ru-RU" b="1" i="1" dirty="0"/>
          </a:p>
        </p:txBody>
      </p:sp>
      <p:pic>
        <p:nvPicPr>
          <p:cNvPr id="4098" name="Picture 2" descr="C:\Users\Потехина Ксения\Desktop\Алексин\_1000371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527300" cy="2527300"/>
          </a:xfrm>
          <a:prstGeom prst="rect">
            <a:avLst/>
          </a:prstGeom>
          <a:noFill/>
        </p:spPr>
      </p:pic>
      <p:pic>
        <p:nvPicPr>
          <p:cNvPr id="4099" name="Picture 3" descr="C:\Users\Потехина Ксения\Desktop\Алексин\391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12976"/>
            <a:ext cx="2316629" cy="2574032"/>
          </a:xfrm>
          <a:prstGeom prst="rect">
            <a:avLst/>
          </a:prstGeom>
          <a:noFill/>
        </p:spPr>
      </p:pic>
      <p:pic>
        <p:nvPicPr>
          <p:cNvPr id="4100" name="Picture 4" descr="C:\Users\Потехина Ксения\Desktop\Алексин\3555234-c8806ecbb1a057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12776"/>
            <a:ext cx="23622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техина Ксения\Desktop\Алексин\в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0648"/>
            <a:ext cx="2516175" cy="2536304"/>
          </a:xfrm>
          <a:prstGeom prst="rect">
            <a:avLst/>
          </a:prstGeom>
          <a:noFill/>
        </p:spPr>
      </p:pic>
      <p:pic>
        <p:nvPicPr>
          <p:cNvPr id="5123" name="Picture 3" descr="C:\Users\Потехина Ксения\Desktop\Алексин\мама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836712"/>
            <a:ext cx="2721903" cy="3888432"/>
          </a:xfrm>
          <a:prstGeom prst="rect">
            <a:avLst/>
          </a:prstGeom>
          <a:noFill/>
        </p:spPr>
      </p:pic>
      <p:pic>
        <p:nvPicPr>
          <p:cNvPr id="5124" name="Picture 4" descr="C:\Users\Потехина Ксения\Desktop\Алексин\пап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2384709" cy="3801368"/>
          </a:xfrm>
          <a:prstGeom prst="rect">
            <a:avLst/>
          </a:prstGeom>
          <a:noFill/>
        </p:spPr>
      </p:pic>
      <p:pic>
        <p:nvPicPr>
          <p:cNvPr id="5125" name="Picture 5" descr="C:\Users\Потехина Ксения\Desktop\Алексин\alexin-atemv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068960"/>
            <a:ext cx="1953755" cy="3292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u="sng" dirty="0" smtClean="0"/>
              <a:t>Мама</a:t>
            </a:r>
            <a:r>
              <a:rPr lang="ru-RU" sz="2800" dirty="0" smtClean="0"/>
              <a:t>  - «крепкий специалист». «Без устали боролась за окружающую среду». «Самой природой не восхищалась»</a:t>
            </a:r>
            <a:br>
              <a:rPr lang="ru-RU" sz="2800" dirty="0" smtClean="0"/>
            </a:br>
            <a:r>
              <a:rPr lang="ru-RU" sz="2800" b="1" u="sng" dirty="0" smtClean="0"/>
              <a:t>Папа</a:t>
            </a:r>
            <a:r>
              <a:rPr lang="ru-RU" sz="2800" dirty="0" smtClean="0"/>
              <a:t> – экскурсовод в музее. «За музейные ценности папа боролся так же, как мама за окружающую среду»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Ничего страшного!</a:t>
            </a:r>
            <a:endParaRPr lang="ru-RU" b="1" i="1" dirty="0"/>
          </a:p>
        </p:txBody>
      </p:sp>
      <p:pic>
        <p:nvPicPr>
          <p:cNvPr id="3074" name="Picture 2" descr="C:\Users\Потехина Ксения\Desktop\Алексин\x_9e45c5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4693169" cy="494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548680"/>
            <a:ext cx="4762872" cy="48105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/>
              <a:t>«Бабушка сумела убедить меня, как, наверное, убеждала не раз тяжелобольных, что там, за труднодоступными хребтами, долина спасения»</a:t>
            </a:r>
            <a:endParaRPr lang="ru-RU" sz="2400" b="1" i="1" dirty="0"/>
          </a:p>
        </p:txBody>
      </p:sp>
      <p:pic>
        <p:nvPicPr>
          <p:cNvPr id="2050" name="Picture 2" descr="C:\Users\Потехина Ксения\Desktop\Алексин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312114" cy="4416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техина Ксения\Desktop\Алексин\39778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6192656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89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Нравственные проблемы в повести А.Г. Алексина «Раздел имущества»</vt:lpstr>
      <vt:lpstr>Анатолий Георгиевич Алексин родился в  1924 г. Советский писатель, драматург Автор произведений для детей и юношества</vt:lpstr>
      <vt:lpstr>Слайд 3</vt:lpstr>
      <vt:lpstr>Герои Алексина</vt:lpstr>
      <vt:lpstr>Слайд 5</vt:lpstr>
      <vt:lpstr>Мама  - «крепкий специалист». «Без устали боролась за окружающую среду». «Самой природой не восхищалась» Папа – экскурсовод в музее. «За музейные ценности папа боролся так же, как мама за окружающую среду»</vt:lpstr>
      <vt:lpstr>Ничего страшного!</vt:lpstr>
      <vt:lpstr>«Бабушка сумела убедить меня, как, наверное, убеждала не раз тяжелобольных, что там, за труднодоступными хребтами, долина спасения»</vt:lpstr>
      <vt:lpstr>Слайд 9</vt:lpstr>
      <vt:lpstr>Сочинение  «Главный человек в моей жизни»</vt:lpstr>
      <vt:lpstr>«По закону, по справедливости…»</vt:lpstr>
      <vt:lpstr>Верочка</vt:lpstr>
      <vt:lpstr>Проблемы</vt:lpstr>
      <vt:lpstr>1978 год</vt:lpstr>
      <vt:lpstr>Слайд 15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Нравственные проблемы в повести А.Г. Алексина «Раздел имущества»</dc:title>
  <dc:creator>Потехина Ксения</dc:creator>
  <cp:lastModifiedBy>Потехина Ксения</cp:lastModifiedBy>
  <cp:revision>7</cp:revision>
  <dcterms:created xsi:type="dcterms:W3CDTF">2013-12-18T12:48:46Z</dcterms:created>
  <dcterms:modified xsi:type="dcterms:W3CDTF">2013-12-19T00:38:51Z</dcterms:modified>
</cp:coreProperties>
</file>