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3" r:id="rId2"/>
    <p:sldId id="257" r:id="rId3"/>
    <p:sldId id="270" r:id="rId4"/>
    <p:sldId id="266" r:id="rId5"/>
    <p:sldId id="267" r:id="rId6"/>
    <p:sldId id="268" r:id="rId7"/>
    <p:sldId id="272" r:id="rId8"/>
    <p:sldId id="285" r:id="rId9"/>
    <p:sldId id="280" r:id="rId10"/>
    <p:sldId id="259" r:id="rId11"/>
    <p:sldId id="284" r:id="rId12"/>
    <p:sldId id="258" r:id="rId13"/>
    <p:sldId id="256" r:id="rId14"/>
    <p:sldId id="261" r:id="rId15"/>
    <p:sldId id="260" r:id="rId16"/>
    <p:sldId id="288" r:id="rId17"/>
    <p:sldId id="276" r:id="rId18"/>
    <p:sldId id="289" r:id="rId19"/>
    <p:sldId id="291" r:id="rId20"/>
    <p:sldId id="274" r:id="rId21"/>
    <p:sldId id="277" r:id="rId22"/>
    <p:sldId id="263" r:id="rId23"/>
    <p:sldId id="287" r:id="rId24"/>
    <p:sldId id="265" r:id="rId25"/>
    <p:sldId id="264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57055-AB59-4946-91B8-C2B8FB876FE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82451-69A4-4DFF-8353-E1D931182E30}" type="pres">
      <dgm:prSet presAssocID="{92357055-AB59-4946-91B8-C2B8FB876F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3BA49-9CDF-4E96-BE86-42BC89762CAA}" type="presOf" srcId="{92357055-AB59-4946-91B8-C2B8FB876FE1}" destId="{DE082451-69A4-4DFF-8353-E1D931182E30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07FE2-EFDA-4BB5-9160-6CBD53464FD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145D1-C3BE-4C72-A78B-CE893F1B47C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Н</a:t>
          </a:r>
          <a:endParaRPr lang="ru-RU" dirty="0">
            <a:solidFill>
              <a:schemeClr val="tx1"/>
            </a:solidFill>
          </a:endParaRPr>
        </a:p>
      </dgm:t>
    </dgm:pt>
    <dgm:pt modelId="{64C664EE-FEDC-45E2-B278-46B6CE0E8963}" type="parTrans" cxnId="{8B671B1E-5F71-48E4-B59C-7015DB786083}">
      <dgm:prSet/>
      <dgm:spPr/>
      <dgm:t>
        <a:bodyPr/>
        <a:lstStyle/>
        <a:p>
          <a:pPr algn="ctr"/>
          <a:endParaRPr lang="ru-RU"/>
        </a:p>
      </dgm:t>
    </dgm:pt>
    <dgm:pt modelId="{91223E77-05D0-48FD-B551-B57D85A4FD01}" type="sibTrans" cxnId="{8B671B1E-5F71-48E4-B59C-7015DB786083}">
      <dgm:prSet/>
      <dgm:spPr/>
      <dgm:t>
        <a:bodyPr/>
        <a:lstStyle/>
        <a:p>
          <a:pPr algn="ctr"/>
          <a:endParaRPr lang="ru-RU"/>
        </a:p>
      </dgm:t>
    </dgm:pt>
    <dgm:pt modelId="{3BED7F03-5F10-4835-A19B-30B52751FC3B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CE815E34-A239-41BC-99A0-13F6F20566EE}" type="parTrans" cxnId="{DD783ED3-854A-45FF-A765-A1658A5EB0D8}">
      <dgm:prSet/>
      <dgm:spPr/>
      <dgm:t>
        <a:bodyPr/>
        <a:lstStyle/>
        <a:p>
          <a:pPr algn="ctr"/>
          <a:endParaRPr lang="ru-RU"/>
        </a:p>
      </dgm:t>
    </dgm:pt>
    <dgm:pt modelId="{E6A487F8-5B19-4EC8-B476-F201C481D44C}" type="sibTrans" cxnId="{DD783ED3-854A-45FF-A765-A1658A5EB0D8}">
      <dgm:prSet/>
      <dgm:spPr/>
      <dgm:t>
        <a:bodyPr/>
        <a:lstStyle/>
        <a:p>
          <a:pPr algn="ctr"/>
          <a:endParaRPr lang="ru-RU"/>
        </a:p>
      </dgm:t>
    </dgm:pt>
    <dgm:pt modelId="{87AF1273-808E-47FC-824A-EBC7DF792C50}">
      <dgm:prSet phldrT="[Текст]" phldr="1"/>
      <dgm:spPr/>
      <dgm:t>
        <a:bodyPr/>
        <a:lstStyle/>
        <a:p>
          <a:pPr algn="ctr"/>
          <a:endParaRPr lang="ru-RU"/>
        </a:p>
      </dgm:t>
    </dgm:pt>
    <dgm:pt modelId="{D47D4BF8-4C44-4CBC-9B50-A6FD3F5C3A08}" type="parTrans" cxnId="{A93A4CF7-F859-45D7-AE53-46412225A2D5}">
      <dgm:prSet/>
      <dgm:spPr/>
      <dgm:t>
        <a:bodyPr/>
        <a:lstStyle/>
        <a:p>
          <a:pPr algn="ctr"/>
          <a:endParaRPr lang="ru-RU"/>
        </a:p>
      </dgm:t>
    </dgm:pt>
    <dgm:pt modelId="{68BB737C-9F6D-4856-8554-17FA96E2D67E}" type="sibTrans" cxnId="{A93A4CF7-F859-45D7-AE53-46412225A2D5}">
      <dgm:prSet/>
      <dgm:spPr/>
      <dgm:t>
        <a:bodyPr/>
        <a:lstStyle/>
        <a:p>
          <a:pPr algn="ctr"/>
          <a:endParaRPr lang="ru-RU"/>
        </a:p>
      </dgm:t>
    </dgm:pt>
    <dgm:pt modelId="{AF0A9CB0-D685-4570-AC13-A87D87893081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FB833FEF-828C-447A-99D0-628F6FAF9004}" type="parTrans" cxnId="{EFA313D8-CA47-4453-A6BF-B4ACCD6D4FD9}">
      <dgm:prSet/>
      <dgm:spPr/>
      <dgm:t>
        <a:bodyPr/>
        <a:lstStyle/>
        <a:p>
          <a:pPr algn="ctr"/>
          <a:endParaRPr lang="ru-RU"/>
        </a:p>
      </dgm:t>
    </dgm:pt>
    <dgm:pt modelId="{715CBB7C-319A-44C0-A638-781D6851008E}" type="sibTrans" cxnId="{EFA313D8-CA47-4453-A6BF-B4ACCD6D4FD9}">
      <dgm:prSet/>
      <dgm:spPr/>
      <dgm:t>
        <a:bodyPr/>
        <a:lstStyle/>
        <a:p>
          <a:pPr algn="ctr"/>
          <a:endParaRPr lang="ru-RU"/>
        </a:p>
      </dgm:t>
    </dgm:pt>
    <dgm:pt modelId="{19A19419-F479-4BEC-AD57-46DD4AB1C5C4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ECE826C3-2CE4-43B9-95DC-0A1BC007CF42}" type="parTrans" cxnId="{4EDCC73F-DAD6-4A6F-9479-4696653FC8DE}">
      <dgm:prSet/>
      <dgm:spPr/>
      <dgm:t>
        <a:bodyPr/>
        <a:lstStyle/>
        <a:p>
          <a:pPr algn="ctr"/>
          <a:endParaRPr lang="ru-RU"/>
        </a:p>
      </dgm:t>
    </dgm:pt>
    <dgm:pt modelId="{FD68F159-9408-48B4-8DA9-5A86C912FAD2}" type="sibTrans" cxnId="{4EDCC73F-DAD6-4A6F-9479-4696653FC8DE}">
      <dgm:prSet/>
      <dgm:spPr/>
      <dgm:t>
        <a:bodyPr/>
        <a:lstStyle/>
        <a:p>
          <a:pPr algn="ctr"/>
          <a:endParaRPr lang="ru-RU"/>
        </a:p>
      </dgm:t>
    </dgm:pt>
    <dgm:pt modelId="{44867846-4DA8-4CD0-B9F4-B52A60DFF6E8}">
      <dgm:prSet/>
      <dgm:spPr/>
      <dgm:t>
        <a:bodyPr/>
        <a:lstStyle/>
        <a:p>
          <a:pPr algn="ctr"/>
          <a:endParaRPr lang="ru-RU"/>
        </a:p>
      </dgm:t>
    </dgm:pt>
    <dgm:pt modelId="{7E5A73BD-B761-4AB3-94E0-0D6A09729E60}" type="parTrans" cxnId="{C1AC8494-9C9F-4AE0-9E6D-0E6D185E413C}">
      <dgm:prSet/>
      <dgm:spPr/>
      <dgm:t>
        <a:bodyPr/>
        <a:lstStyle/>
        <a:p>
          <a:pPr algn="ctr"/>
          <a:endParaRPr lang="ru-RU"/>
        </a:p>
      </dgm:t>
    </dgm:pt>
    <dgm:pt modelId="{18A77BAD-49CD-48A7-BA11-A6A0E2EBDC68}" type="sibTrans" cxnId="{C1AC8494-9C9F-4AE0-9E6D-0E6D185E413C}">
      <dgm:prSet/>
      <dgm:spPr/>
      <dgm:t>
        <a:bodyPr/>
        <a:lstStyle/>
        <a:p>
          <a:pPr algn="ctr"/>
          <a:endParaRPr lang="ru-RU"/>
        </a:p>
      </dgm:t>
    </dgm:pt>
    <dgm:pt modelId="{25CCA60F-50AE-4987-9EC0-0A1EC6E1F17B}" type="pres">
      <dgm:prSet presAssocID="{A5807FE2-EFDA-4BB5-9160-6CBD53464F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35455-9053-4DC6-94CF-578579B80C6C}" type="pres">
      <dgm:prSet presAssocID="{47E145D1-C3BE-4C72-A78B-CE893F1B47CE}" presName="centerShape" presStyleLbl="node0" presStyleIdx="0" presStyleCnt="1"/>
      <dgm:spPr/>
      <dgm:t>
        <a:bodyPr/>
        <a:lstStyle/>
        <a:p>
          <a:endParaRPr lang="ru-RU"/>
        </a:p>
      </dgm:t>
    </dgm:pt>
    <dgm:pt modelId="{779480F7-E00A-4D77-B6E5-76046A031944}" type="pres">
      <dgm:prSet presAssocID="{CE815E34-A239-41BC-99A0-13F6F20566E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C237BE0-FB52-45C1-A721-C42EB7A2127D}" type="pres">
      <dgm:prSet presAssocID="{CE815E34-A239-41BC-99A0-13F6F20566E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9F86BC7-3B26-46D9-A163-089AB6827CE2}" type="pres">
      <dgm:prSet presAssocID="{3BED7F03-5F10-4835-A19B-30B52751FC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F2CFD-6CF1-40F5-9597-585CF71B3F50}" type="pres">
      <dgm:prSet presAssocID="{7E5A73BD-B761-4AB3-94E0-0D6A09729E6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5A32E27-742E-4B4D-A3E4-4D8885395784}" type="pres">
      <dgm:prSet presAssocID="{7E5A73BD-B761-4AB3-94E0-0D6A09729E6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B407B09-E134-43DF-B73F-4DF0B96388EF}" type="pres">
      <dgm:prSet presAssocID="{44867846-4DA8-4CD0-B9F4-B52A60DFF6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762E6-6FF2-4E16-8C3C-325369ABC621}" type="pres">
      <dgm:prSet presAssocID="{D47D4BF8-4C44-4CBC-9B50-A6FD3F5C3A0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33E1C57-CB46-406E-9DE0-5F887CE26793}" type="pres">
      <dgm:prSet presAssocID="{D47D4BF8-4C44-4CBC-9B50-A6FD3F5C3A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6D06EB4-DF45-4348-8772-E1F7470DB52A}" type="pres">
      <dgm:prSet presAssocID="{87AF1273-808E-47FC-824A-EBC7DF792C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0AEB7-C686-405A-8DD3-69B994F843B2}" type="pres">
      <dgm:prSet presAssocID="{FB833FEF-828C-447A-99D0-628F6FAF900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6F563EF-2F1D-4230-9E24-AF6A56C747DA}" type="pres">
      <dgm:prSet presAssocID="{FB833FEF-828C-447A-99D0-628F6FAF900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9771F17-7A90-4368-BA8C-CBB198739541}" type="pres">
      <dgm:prSet presAssocID="{AF0A9CB0-D685-4570-AC13-A87D878930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9260B-53F4-47CB-A792-4AA8D1466208}" type="pres">
      <dgm:prSet presAssocID="{ECE826C3-2CE4-43B9-95DC-0A1BC007CF4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73CD39B-16F1-410F-A565-323AFF926F99}" type="pres">
      <dgm:prSet presAssocID="{ECE826C3-2CE4-43B9-95DC-0A1BC007CF4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200732B-54B5-4449-BB62-51B4A2A6E693}" type="pres">
      <dgm:prSet presAssocID="{19A19419-F479-4BEC-AD57-46DD4AB1C5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B910E-2F26-4C22-92D8-5C479EAE3F9D}" type="presOf" srcId="{ECE826C3-2CE4-43B9-95DC-0A1BC007CF42}" destId="{573CD39B-16F1-410F-A565-323AFF926F99}" srcOrd="1" destOrd="0" presId="urn:microsoft.com/office/officeart/2005/8/layout/radial5"/>
    <dgm:cxn modelId="{5D771A40-8B83-45D0-AE7C-5D24C1FCEB9B}" type="presOf" srcId="{CE815E34-A239-41BC-99A0-13F6F20566EE}" destId="{779480F7-E00A-4D77-B6E5-76046A031944}" srcOrd="0" destOrd="0" presId="urn:microsoft.com/office/officeart/2005/8/layout/radial5"/>
    <dgm:cxn modelId="{DD783ED3-854A-45FF-A765-A1658A5EB0D8}" srcId="{47E145D1-C3BE-4C72-A78B-CE893F1B47CE}" destId="{3BED7F03-5F10-4835-A19B-30B52751FC3B}" srcOrd="0" destOrd="0" parTransId="{CE815E34-A239-41BC-99A0-13F6F20566EE}" sibTransId="{E6A487F8-5B19-4EC8-B476-F201C481D44C}"/>
    <dgm:cxn modelId="{530F5530-0305-40BC-9A5B-D4DD17DC09CA}" type="presOf" srcId="{19A19419-F479-4BEC-AD57-46DD4AB1C5C4}" destId="{9200732B-54B5-4449-BB62-51B4A2A6E693}" srcOrd="0" destOrd="0" presId="urn:microsoft.com/office/officeart/2005/8/layout/radial5"/>
    <dgm:cxn modelId="{8B671B1E-5F71-48E4-B59C-7015DB786083}" srcId="{A5807FE2-EFDA-4BB5-9160-6CBD53464FDD}" destId="{47E145D1-C3BE-4C72-A78B-CE893F1B47CE}" srcOrd="0" destOrd="0" parTransId="{64C664EE-FEDC-45E2-B278-46B6CE0E8963}" sibTransId="{91223E77-05D0-48FD-B551-B57D85A4FD01}"/>
    <dgm:cxn modelId="{A93A4CF7-F859-45D7-AE53-46412225A2D5}" srcId="{47E145D1-C3BE-4C72-A78B-CE893F1B47CE}" destId="{87AF1273-808E-47FC-824A-EBC7DF792C50}" srcOrd="2" destOrd="0" parTransId="{D47D4BF8-4C44-4CBC-9B50-A6FD3F5C3A08}" sibTransId="{68BB737C-9F6D-4856-8554-17FA96E2D67E}"/>
    <dgm:cxn modelId="{4EDCC73F-DAD6-4A6F-9479-4696653FC8DE}" srcId="{47E145D1-C3BE-4C72-A78B-CE893F1B47CE}" destId="{19A19419-F479-4BEC-AD57-46DD4AB1C5C4}" srcOrd="4" destOrd="0" parTransId="{ECE826C3-2CE4-43B9-95DC-0A1BC007CF42}" sibTransId="{FD68F159-9408-48B4-8DA9-5A86C912FAD2}"/>
    <dgm:cxn modelId="{ACE05FFB-AEB4-4E5E-9962-45724A6B704A}" type="presOf" srcId="{ECE826C3-2CE4-43B9-95DC-0A1BC007CF42}" destId="{EB99260B-53F4-47CB-A792-4AA8D1466208}" srcOrd="0" destOrd="0" presId="urn:microsoft.com/office/officeart/2005/8/layout/radial5"/>
    <dgm:cxn modelId="{0E990729-1A78-43AE-8358-1EC643C958F1}" type="presOf" srcId="{CE815E34-A239-41BC-99A0-13F6F20566EE}" destId="{3C237BE0-FB52-45C1-A721-C42EB7A2127D}" srcOrd="1" destOrd="0" presId="urn:microsoft.com/office/officeart/2005/8/layout/radial5"/>
    <dgm:cxn modelId="{6BA10E29-F3E5-4B5A-9769-4DD762EC2899}" type="presOf" srcId="{A5807FE2-EFDA-4BB5-9160-6CBD53464FDD}" destId="{25CCA60F-50AE-4987-9EC0-0A1EC6E1F17B}" srcOrd="0" destOrd="0" presId="urn:microsoft.com/office/officeart/2005/8/layout/radial5"/>
    <dgm:cxn modelId="{C1AC8494-9C9F-4AE0-9E6D-0E6D185E413C}" srcId="{47E145D1-C3BE-4C72-A78B-CE893F1B47CE}" destId="{44867846-4DA8-4CD0-B9F4-B52A60DFF6E8}" srcOrd="1" destOrd="0" parTransId="{7E5A73BD-B761-4AB3-94E0-0D6A09729E60}" sibTransId="{18A77BAD-49CD-48A7-BA11-A6A0E2EBDC68}"/>
    <dgm:cxn modelId="{ACC3E7D9-BE6B-47E9-B104-8E69DF20902F}" type="presOf" srcId="{D47D4BF8-4C44-4CBC-9B50-A6FD3F5C3A08}" destId="{C28762E6-6FF2-4E16-8C3C-325369ABC621}" srcOrd="0" destOrd="0" presId="urn:microsoft.com/office/officeart/2005/8/layout/radial5"/>
    <dgm:cxn modelId="{0BCA1575-7D93-4217-8244-06D334F8472D}" type="presOf" srcId="{44867846-4DA8-4CD0-B9F4-B52A60DFF6E8}" destId="{BB407B09-E134-43DF-B73F-4DF0B96388EF}" srcOrd="0" destOrd="0" presId="urn:microsoft.com/office/officeart/2005/8/layout/radial5"/>
    <dgm:cxn modelId="{046A9439-96C9-4E1C-A5A9-EE0DCB954C2B}" type="presOf" srcId="{87AF1273-808E-47FC-824A-EBC7DF792C50}" destId="{86D06EB4-DF45-4348-8772-E1F7470DB52A}" srcOrd="0" destOrd="0" presId="urn:microsoft.com/office/officeart/2005/8/layout/radial5"/>
    <dgm:cxn modelId="{D00B98BC-BC5C-423D-A21B-698B33AA84DB}" type="presOf" srcId="{47E145D1-C3BE-4C72-A78B-CE893F1B47CE}" destId="{32635455-9053-4DC6-94CF-578579B80C6C}" srcOrd="0" destOrd="0" presId="urn:microsoft.com/office/officeart/2005/8/layout/radial5"/>
    <dgm:cxn modelId="{5EDE6057-0399-4F01-8F58-1B047CA38E02}" type="presOf" srcId="{AF0A9CB0-D685-4570-AC13-A87D87893081}" destId="{79771F17-7A90-4368-BA8C-CBB198739541}" srcOrd="0" destOrd="0" presId="urn:microsoft.com/office/officeart/2005/8/layout/radial5"/>
    <dgm:cxn modelId="{85ADF577-0D0F-4C35-A0A9-3FF2FD6FBD67}" type="presOf" srcId="{3BED7F03-5F10-4835-A19B-30B52751FC3B}" destId="{C9F86BC7-3B26-46D9-A163-089AB6827CE2}" srcOrd="0" destOrd="0" presId="urn:microsoft.com/office/officeart/2005/8/layout/radial5"/>
    <dgm:cxn modelId="{AE14BD01-A322-4734-818C-C25F01EA5CF1}" type="presOf" srcId="{FB833FEF-828C-447A-99D0-628F6FAF9004}" destId="{0970AEB7-C686-405A-8DD3-69B994F843B2}" srcOrd="0" destOrd="0" presId="urn:microsoft.com/office/officeart/2005/8/layout/radial5"/>
    <dgm:cxn modelId="{5F5E164B-6343-4178-A745-8BC3DE3BA4ED}" type="presOf" srcId="{7E5A73BD-B761-4AB3-94E0-0D6A09729E60}" destId="{F5A32E27-742E-4B4D-A3E4-4D8885395784}" srcOrd="1" destOrd="0" presId="urn:microsoft.com/office/officeart/2005/8/layout/radial5"/>
    <dgm:cxn modelId="{81D3F2EA-C7E2-4D5C-8734-17812C7DD83D}" type="presOf" srcId="{D47D4BF8-4C44-4CBC-9B50-A6FD3F5C3A08}" destId="{033E1C57-CB46-406E-9DE0-5F887CE26793}" srcOrd="1" destOrd="0" presId="urn:microsoft.com/office/officeart/2005/8/layout/radial5"/>
    <dgm:cxn modelId="{EFA313D8-CA47-4453-A6BF-B4ACCD6D4FD9}" srcId="{47E145D1-C3BE-4C72-A78B-CE893F1B47CE}" destId="{AF0A9CB0-D685-4570-AC13-A87D87893081}" srcOrd="3" destOrd="0" parTransId="{FB833FEF-828C-447A-99D0-628F6FAF9004}" sibTransId="{715CBB7C-319A-44C0-A638-781D6851008E}"/>
    <dgm:cxn modelId="{BE39EE85-9597-48F9-8AE9-406CD423C724}" type="presOf" srcId="{7E5A73BD-B761-4AB3-94E0-0D6A09729E60}" destId="{472F2CFD-6CF1-40F5-9597-585CF71B3F50}" srcOrd="0" destOrd="0" presId="urn:microsoft.com/office/officeart/2005/8/layout/radial5"/>
    <dgm:cxn modelId="{D868AA11-E090-4ADF-ACF2-FFF42BB78AF6}" type="presOf" srcId="{FB833FEF-828C-447A-99D0-628F6FAF9004}" destId="{46F563EF-2F1D-4230-9E24-AF6A56C747DA}" srcOrd="1" destOrd="0" presId="urn:microsoft.com/office/officeart/2005/8/layout/radial5"/>
    <dgm:cxn modelId="{69D779D8-0F69-4110-B0BF-248CA40119DC}" type="presParOf" srcId="{25CCA60F-50AE-4987-9EC0-0A1EC6E1F17B}" destId="{32635455-9053-4DC6-94CF-578579B80C6C}" srcOrd="0" destOrd="0" presId="urn:microsoft.com/office/officeart/2005/8/layout/radial5"/>
    <dgm:cxn modelId="{86A49280-4A21-4A34-95E5-AFBBB85B17D7}" type="presParOf" srcId="{25CCA60F-50AE-4987-9EC0-0A1EC6E1F17B}" destId="{779480F7-E00A-4D77-B6E5-76046A031944}" srcOrd="1" destOrd="0" presId="urn:microsoft.com/office/officeart/2005/8/layout/radial5"/>
    <dgm:cxn modelId="{D76FCE6F-DB9F-45AD-B903-FCCBD6B1A039}" type="presParOf" srcId="{779480F7-E00A-4D77-B6E5-76046A031944}" destId="{3C237BE0-FB52-45C1-A721-C42EB7A2127D}" srcOrd="0" destOrd="0" presId="urn:microsoft.com/office/officeart/2005/8/layout/radial5"/>
    <dgm:cxn modelId="{B6955FEC-2EC2-42DB-87C8-49061775CF68}" type="presParOf" srcId="{25CCA60F-50AE-4987-9EC0-0A1EC6E1F17B}" destId="{C9F86BC7-3B26-46D9-A163-089AB6827CE2}" srcOrd="2" destOrd="0" presId="urn:microsoft.com/office/officeart/2005/8/layout/radial5"/>
    <dgm:cxn modelId="{AFC57581-8368-4B35-A9AD-0BAE4E953F95}" type="presParOf" srcId="{25CCA60F-50AE-4987-9EC0-0A1EC6E1F17B}" destId="{472F2CFD-6CF1-40F5-9597-585CF71B3F50}" srcOrd="3" destOrd="0" presId="urn:microsoft.com/office/officeart/2005/8/layout/radial5"/>
    <dgm:cxn modelId="{D869B3EA-BD02-4D01-8855-185E7697ECE6}" type="presParOf" srcId="{472F2CFD-6CF1-40F5-9597-585CF71B3F50}" destId="{F5A32E27-742E-4B4D-A3E4-4D8885395784}" srcOrd="0" destOrd="0" presId="urn:microsoft.com/office/officeart/2005/8/layout/radial5"/>
    <dgm:cxn modelId="{4BD85F54-8574-43A9-BEF2-16C80D02177A}" type="presParOf" srcId="{25CCA60F-50AE-4987-9EC0-0A1EC6E1F17B}" destId="{BB407B09-E134-43DF-B73F-4DF0B96388EF}" srcOrd="4" destOrd="0" presId="urn:microsoft.com/office/officeart/2005/8/layout/radial5"/>
    <dgm:cxn modelId="{726A4B33-B343-4F5B-B987-CADDAF209704}" type="presParOf" srcId="{25CCA60F-50AE-4987-9EC0-0A1EC6E1F17B}" destId="{C28762E6-6FF2-4E16-8C3C-325369ABC621}" srcOrd="5" destOrd="0" presId="urn:microsoft.com/office/officeart/2005/8/layout/radial5"/>
    <dgm:cxn modelId="{F7D0D109-A1A7-4E17-9F88-8C5D727E2522}" type="presParOf" srcId="{C28762E6-6FF2-4E16-8C3C-325369ABC621}" destId="{033E1C57-CB46-406E-9DE0-5F887CE26793}" srcOrd="0" destOrd="0" presId="urn:microsoft.com/office/officeart/2005/8/layout/radial5"/>
    <dgm:cxn modelId="{92793DE6-7B19-4364-B7E4-F057245C88C2}" type="presParOf" srcId="{25CCA60F-50AE-4987-9EC0-0A1EC6E1F17B}" destId="{86D06EB4-DF45-4348-8772-E1F7470DB52A}" srcOrd="6" destOrd="0" presId="urn:microsoft.com/office/officeart/2005/8/layout/radial5"/>
    <dgm:cxn modelId="{3B902B74-B81A-4DD8-8650-218DEE124FA5}" type="presParOf" srcId="{25CCA60F-50AE-4987-9EC0-0A1EC6E1F17B}" destId="{0970AEB7-C686-405A-8DD3-69B994F843B2}" srcOrd="7" destOrd="0" presId="urn:microsoft.com/office/officeart/2005/8/layout/radial5"/>
    <dgm:cxn modelId="{D4ADD331-6799-4B07-BFC3-81D852358D60}" type="presParOf" srcId="{0970AEB7-C686-405A-8DD3-69B994F843B2}" destId="{46F563EF-2F1D-4230-9E24-AF6A56C747DA}" srcOrd="0" destOrd="0" presId="urn:microsoft.com/office/officeart/2005/8/layout/radial5"/>
    <dgm:cxn modelId="{68B18BA6-3305-4322-B2AA-F1E63F291B6F}" type="presParOf" srcId="{25CCA60F-50AE-4987-9EC0-0A1EC6E1F17B}" destId="{79771F17-7A90-4368-BA8C-CBB198739541}" srcOrd="8" destOrd="0" presId="urn:microsoft.com/office/officeart/2005/8/layout/radial5"/>
    <dgm:cxn modelId="{939C1FB0-417E-4B66-9511-F8BD2D9CEBDD}" type="presParOf" srcId="{25CCA60F-50AE-4987-9EC0-0A1EC6E1F17B}" destId="{EB99260B-53F4-47CB-A792-4AA8D1466208}" srcOrd="9" destOrd="0" presId="urn:microsoft.com/office/officeart/2005/8/layout/radial5"/>
    <dgm:cxn modelId="{4A89FC7B-C771-4E84-BDBC-A88D9C2CBFC2}" type="presParOf" srcId="{EB99260B-53F4-47CB-A792-4AA8D1466208}" destId="{573CD39B-16F1-410F-A565-323AFF926F99}" srcOrd="0" destOrd="0" presId="urn:microsoft.com/office/officeart/2005/8/layout/radial5"/>
    <dgm:cxn modelId="{306CCE3E-CAEB-4E13-ACA8-EF76E9AFE46A}" type="presParOf" srcId="{25CCA60F-50AE-4987-9EC0-0A1EC6E1F17B}" destId="{9200732B-54B5-4449-BB62-51B4A2A6E69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35455-9053-4DC6-94CF-578579B80C6C}">
      <dsp:nvSpPr>
        <dsp:cNvPr id="0" name=""/>
        <dsp:cNvSpPr/>
      </dsp:nvSpPr>
      <dsp:spPr>
        <a:xfrm>
          <a:off x="2794802" y="1877086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solidFill>
                <a:schemeClr val="tx1"/>
              </a:solidFill>
            </a:rPr>
            <a:t>Н</a:t>
          </a:r>
          <a:endParaRPr lang="ru-RU" sz="5700" kern="1200" dirty="0">
            <a:solidFill>
              <a:schemeClr val="tx1"/>
            </a:solidFill>
          </a:endParaRPr>
        </a:p>
      </dsp:txBody>
      <dsp:txXfrm>
        <a:off x="2991023" y="2073307"/>
        <a:ext cx="947439" cy="947439"/>
      </dsp:txXfrm>
    </dsp:sp>
    <dsp:sp modelId="{779480F7-E00A-4D77-B6E5-76046A031944}">
      <dsp:nvSpPr>
        <dsp:cNvPr id="0" name=""/>
        <dsp:cNvSpPr/>
      </dsp:nvSpPr>
      <dsp:spPr>
        <a:xfrm rot="16200000">
          <a:off x="3322987" y="1389867"/>
          <a:ext cx="283511" cy="455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365514" y="1523506"/>
        <a:ext cx="198458" cy="273335"/>
      </dsp:txXfrm>
    </dsp:sp>
    <dsp:sp modelId="{C9F86BC7-3B26-46D9-A163-089AB6827CE2}">
      <dsp:nvSpPr>
        <dsp:cNvPr id="0" name=""/>
        <dsp:cNvSpPr/>
      </dsp:nvSpPr>
      <dsp:spPr>
        <a:xfrm>
          <a:off x="2794802" y="2278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991023" y="198499"/>
        <a:ext cx="947439" cy="947439"/>
      </dsp:txXfrm>
    </dsp:sp>
    <dsp:sp modelId="{472F2CFD-6CF1-40F5-9597-585CF71B3F50}">
      <dsp:nvSpPr>
        <dsp:cNvPr id="0" name=""/>
        <dsp:cNvSpPr/>
      </dsp:nvSpPr>
      <dsp:spPr>
        <a:xfrm rot="20520000">
          <a:off x="4206880" y="2032053"/>
          <a:ext cx="283511" cy="455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08961" y="2136306"/>
        <a:ext cx="198458" cy="273335"/>
      </dsp:txXfrm>
    </dsp:sp>
    <dsp:sp modelId="{BB407B09-E134-43DF-B73F-4DF0B96388EF}">
      <dsp:nvSpPr>
        <dsp:cNvPr id="0" name=""/>
        <dsp:cNvSpPr/>
      </dsp:nvSpPr>
      <dsp:spPr>
        <a:xfrm>
          <a:off x="4577851" y="1297739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774072" y="1493960"/>
        <a:ext cx="947439" cy="947439"/>
      </dsp:txXfrm>
    </dsp:sp>
    <dsp:sp modelId="{C28762E6-6FF2-4E16-8C3C-325369ABC621}">
      <dsp:nvSpPr>
        <dsp:cNvPr id="0" name=""/>
        <dsp:cNvSpPr/>
      </dsp:nvSpPr>
      <dsp:spPr>
        <a:xfrm rot="3240000">
          <a:off x="3869263" y="3071131"/>
          <a:ext cx="283511" cy="455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886793" y="3127838"/>
        <a:ext cx="198458" cy="273335"/>
      </dsp:txXfrm>
    </dsp:sp>
    <dsp:sp modelId="{86D06EB4-DF45-4348-8772-E1F7470DB52A}">
      <dsp:nvSpPr>
        <dsp:cNvPr id="0" name=""/>
        <dsp:cNvSpPr/>
      </dsp:nvSpPr>
      <dsp:spPr>
        <a:xfrm>
          <a:off x="3896787" y="3393838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093008" y="3590059"/>
        <a:ext cx="947439" cy="947439"/>
      </dsp:txXfrm>
    </dsp:sp>
    <dsp:sp modelId="{0970AEB7-C686-405A-8DD3-69B994F843B2}">
      <dsp:nvSpPr>
        <dsp:cNvPr id="0" name=""/>
        <dsp:cNvSpPr/>
      </dsp:nvSpPr>
      <dsp:spPr>
        <a:xfrm rot="7560000">
          <a:off x="2776711" y="3071131"/>
          <a:ext cx="283511" cy="455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844234" y="3127838"/>
        <a:ext cx="198458" cy="273335"/>
      </dsp:txXfrm>
    </dsp:sp>
    <dsp:sp modelId="{79771F17-7A90-4368-BA8C-CBB198739541}">
      <dsp:nvSpPr>
        <dsp:cNvPr id="0" name=""/>
        <dsp:cNvSpPr/>
      </dsp:nvSpPr>
      <dsp:spPr>
        <a:xfrm>
          <a:off x="1692817" y="3393838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889038" y="3590059"/>
        <a:ext cx="947439" cy="947439"/>
      </dsp:txXfrm>
    </dsp:sp>
    <dsp:sp modelId="{EB99260B-53F4-47CB-A792-4AA8D1466208}">
      <dsp:nvSpPr>
        <dsp:cNvPr id="0" name=""/>
        <dsp:cNvSpPr/>
      </dsp:nvSpPr>
      <dsp:spPr>
        <a:xfrm rot="11880000">
          <a:off x="2439094" y="2032053"/>
          <a:ext cx="283511" cy="455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522066" y="2136306"/>
        <a:ext cx="198458" cy="273335"/>
      </dsp:txXfrm>
    </dsp:sp>
    <dsp:sp modelId="{9200732B-54B5-4449-BB62-51B4A2A6E693}">
      <dsp:nvSpPr>
        <dsp:cNvPr id="0" name=""/>
        <dsp:cNvSpPr/>
      </dsp:nvSpPr>
      <dsp:spPr>
        <a:xfrm>
          <a:off x="1011753" y="1297739"/>
          <a:ext cx="1339881" cy="13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207974" y="1493960"/>
        <a:ext cx="947439" cy="94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17433-B1DC-449B-8F0E-6A8D495F4166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07167-F75F-47E1-A913-E5A8699B30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1785926"/>
            <a:ext cx="81541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химии 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класс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водород\55hm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752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7/95/299/95299723_Iguacu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50" y="0"/>
            <a:ext cx="378925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водород\uf2740,1258483238,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117" y="3573016"/>
            <a:ext cx="3437015" cy="32911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72564" y="2357784"/>
            <a:ext cx="3483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D:\водород\ae_aurigaey-580x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07" y="12932"/>
            <a:ext cx="2947317" cy="35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0765" y="3573016"/>
            <a:ext cx="277179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Геннадий\Desktop\водород\Natural-Gas-Drilling-R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2900764" cy="32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 знаете ли вы?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химические  элементы кислород и водород  (используйте историческую справку, приложение 2)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водород\57397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95" y="3284984"/>
            <a:ext cx="4007930" cy="25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одород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749216" cy="26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971600" y="764704"/>
            <a:ext cx="2016224" cy="108012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4284" y="835448"/>
            <a:ext cx="267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</a:t>
            </a:r>
          </a:p>
          <a:p>
            <a:r>
              <a:rPr lang="ru-RU" sz="3600" dirty="0" smtClean="0"/>
              <a:t>О</a:t>
            </a:r>
            <a:r>
              <a:rPr lang="ru-RU" sz="2000" dirty="0" smtClean="0"/>
              <a:t> </a:t>
            </a:r>
            <a:r>
              <a:rPr lang="ru-RU" sz="2000" dirty="0"/>
              <a:t>кислород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/>
          </a:p>
        </p:txBody>
      </p:sp>
      <p:pic>
        <p:nvPicPr>
          <p:cNvPr id="12" name="Picture 4" descr="D:\водород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749216" cy="26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0152" y="773894"/>
            <a:ext cx="25202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endParaRPr lang="ru-RU" sz="1400" dirty="0" smtClean="0"/>
          </a:p>
          <a:p>
            <a:r>
              <a:rPr lang="ru-RU" sz="3600" dirty="0"/>
              <a:t>Н</a:t>
            </a:r>
            <a:r>
              <a:rPr lang="ru-RU" sz="2000" dirty="0" smtClean="0"/>
              <a:t> водород</a:t>
            </a:r>
            <a:endParaRPr lang="ru-RU" sz="2000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84985"/>
            <a:ext cx="3960440" cy="2556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Кислород</a:t>
            </a:r>
          </a:p>
          <a:p>
            <a:pPr algn="ctr"/>
            <a:r>
              <a:rPr lang="ru-RU" sz="5400" dirty="0" err="1">
                <a:solidFill>
                  <a:srgbClr val="C00000"/>
                </a:solidFill>
              </a:rPr>
              <a:t>oxygenium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7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дород\11107619_s-294x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264695" cy="30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340768"/>
            <a:ext cx="860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 Н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92079"/>
              </p:ext>
            </p:extLst>
          </p:nvPr>
        </p:nvGraphicFramePr>
        <p:xfrm>
          <a:off x="251521" y="836713"/>
          <a:ext cx="8712967" cy="506183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672407"/>
                <a:gridCol w="2592288"/>
                <a:gridCol w="2448272"/>
              </a:tblGrid>
              <a:tr h="304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признаки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кислород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водород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04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Химический знак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589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Относительная атомная масса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04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Группа, погруппа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04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Период, ряд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28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Протоны, нейтроны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1341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Строение </a:t>
                      </a:r>
                      <a:r>
                        <a:rPr lang="ru-RU" sz="1800" dirty="0" smtClean="0">
                          <a:effectLst/>
                        </a:rPr>
                        <a:t>атома:</a:t>
                      </a:r>
                      <a:endParaRPr lang="ru-RU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-Распределение электронов по энергетическим уровням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-Электронный паспорт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28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Формула молекулы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884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Относительная молекулярная масса вещества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  <a:tr h="328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Тип химической связи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54" marR="57254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6489"/>
            <a:ext cx="8820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характеристика кислорода и водорода»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836712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44208" y="836712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3758"/>
              </p:ext>
            </p:extLst>
          </p:nvPr>
        </p:nvGraphicFramePr>
        <p:xfrm>
          <a:off x="179512" y="836712"/>
          <a:ext cx="8712967" cy="567842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748004"/>
                <a:gridCol w="2444684"/>
                <a:gridCol w="2520279"/>
              </a:tblGrid>
              <a:tr h="216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146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знак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11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Относительная атомная масса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146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группа, главная подгруппа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группа, главная подгруппа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146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ряд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период, 2 ряд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период, 1 ряд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11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Протоны, нейтроны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протонов,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нейтронов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протон,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 нейтронов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739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атома: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-Распределение электронов по энергетическим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211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молекулы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316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Относительная молекулярная масса вещества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  <a:tr h="863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химической связи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Ковалентная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неполярная связь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Ковалентная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неполярная связь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40322"/>
            <a:ext cx="8496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характеристика кислорода и водорода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ннадий\Desktop\-1водород1\442729_html_m42b5d2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21088"/>
            <a:ext cx="13430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еннадий\Desktop\-1водород1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31" y="3469731"/>
            <a:ext cx="1280373" cy="10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еннадий\Desktop\-1водород1\Cb5mSdqYxl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4" y="3460067"/>
            <a:ext cx="821477" cy="6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Геннадий\Desktop\-1водород1\y1Bdy-8oEM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460067"/>
            <a:ext cx="871576" cy="6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/>
              <a:t>Химические свойства кислорода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1840" y="2060848"/>
            <a:ext cx="2448272" cy="1095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ислород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3356992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80112" y="3356992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Простые вещества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3968" y="4869160"/>
            <a:ext cx="1994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еталлы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16216" y="4869160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Неметаллы</a:t>
            </a:r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720" y="278092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7762" y="2536734"/>
            <a:ext cx="1078454" cy="74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H="1">
            <a:off x="5437762" y="4217469"/>
            <a:ext cx="458710" cy="65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5"/>
          </p:cNvCxnSpPr>
          <p:nvPr/>
        </p:nvCxnSpPr>
        <p:spPr>
          <a:xfrm>
            <a:off x="7423992" y="4217469"/>
            <a:ext cx="460376" cy="65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Может ли водород обладать такими же химическими свойствами, как и кислород?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21978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228703" y="1561967"/>
            <a:ext cx="1813726" cy="9751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8448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 какими веществами взаимодействует кислород?</a:t>
            </a:r>
            <a:br>
              <a:rPr lang="ru-RU" sz="4000" dirty="0" smtClean="0"/>
            </a:br>
            <a:r>
              <a:rPr lang="ru-RU" sz="4000" dirty="0" smtClean="0"/>
              <a:t>Кто лишний?</a:t>
            </a:r>
            <a:endParaRPr lang="ru-RU" sz="400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467544" y="3547864"/>
            <a:ext cx="1440160" cy="11772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Н2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26509" y="1742703"/>
            <a:ext cx="1413926" cy="1625203"/>
            <a:chOff x="1450499" y="-1"/>
            <a:chExt cx="1413926" cy="1625203"/>
          </a:xfrm>
        </p:grpSpPr>
        <p:sp>
          <p:nvSpPr>
            <p:cNvPr id="7" name="Шестиугольник 6"/>
            <p:cNvSpPr/>
            <p:nvPr/>
          </p:nvSpPr>
          <p:spPr>
            <a:xfrm rot="5400000">
              <a:off x="1344860" y="105638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стиугольник 4"/>
            <p:cNvSpPr/>
            <p:nvPr/>
          </p:nvSpPr>
          <p:spPr>
            <a:xfrm>
              <a:off x="1670835" y="253261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CH4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85573" y="1992652"/>
            <a:ext cx="1413926" cy="1625203"/>
            <a:chOff x="5482947" y="8819"/>
            <a:chExt cx="1413926" cy="1625203"/>
          </a:xfrm>
        </p:grpSpPr>
        <p:sp>
          <p:nvSpPr>
            <p:cNvPr id="10" name="Шестиугольник 9"/>
            <p:cNvSpPr/>
            <p:nvPr/>
          </p:nvSpPr>
          <p:spPr>
            <a:xfrm rot="5400000">
              <a:off x="5377308" y="114458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4"/>
            <p:cNvSpPr/>
            <p:nvPr/>
          </p:nvSpPr>
          <p:spPr>
            <a:xfrm>
              <a:off x="5703283" y="262081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S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75427" y="3702440"/>
            <a:ext cx="1413926" cy="1625203"/>
            <a:chOff x="6275044" y="1421836"/>
            <a:chExt cx="1413926" cy="1625203"/>
          </a:xfrm>
        </p:grpSpPr>
        <p:sp>
          <p:nvSpPr>
            <p:cNvPr id="13" name="Шестиугольник 12"/>
            <p:cNvSpPr/>
            <p:nvPr/>
          </p:nvSpPr>
          <p:spPr>
            <a:xfrm rot="5400000">
              <a:off x="6169405" y="1527475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стиугольник 4"/>
            <p:cNvSpPr/>
            <p:nvPr/>
          </p:nvSpPr>
          <p:spPr>
            <a:xfrm>
              <a:off x="6495380" y="1675098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/>
                  </a:solidFill>
                </a:rPr>
                <a:t>CuO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75918" y="3099941"/>
            <a:ext cx="1413926" cy="1625203"/>
            <a:chOff x="4834874" y="2764233"/>
            <a:chExt cx="1413926" cy="1625203"/>
          </a:xfrm>
        </p:grpSpPr>
        <p:sp>
          <p:nvSpPr>
            <p:cNvPr id="16" name="Шестиугольник 15"/>
            <p:cNvSpPr/>
            <p:nvPr/>
          </p:nvSpPr>
          <p:spPr>
            <a:xfrm rot="5400000">
              <a:off x="4729235" y="2869872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стиугольник 4"/>
            <p:cNvSpPr/>
            <p:nvPr/>
          </p:nvSpPr>
          <p:spPr>
            <a:xfrm>
              <a:off x="5055210" y="3017495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>
                  <a:solidFill>
                    <a:schemeClr val="tx1"/>
                  </a:solidFill>
                </a:rPr>
                <a:t>о</a:t>
              </a:r>
              <a:r>
                <a:rPr lang="en-US" sz="4000" kern="1200" dirty="0" smtClean="0">
                  <a:solidFill>
                    <a:schemeClr val="tx1"/>
                  </a:solidFill>
                </a:rPr>
                <a:t>2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7517" y="5001292"/>
            <a:ext cx="1413926" cy="1625203"/>
            <a:chOff x="1594521" y="2764233"/>
            <a:chExt cx="1413926" cy="1625203"/>
          </a:xfrm>
        </p:grpSpPr>
        <p:sp>
          <p:nvSpPr>
            <p:cNvPr id="19" name="Шестиугольник 18"/>
            <p:cNvSpPr/>
            <p:nvPr/>
          </p:nvSpPr>
          <p:spPr>
            <a:xfrm rot="5400000">
              <a:off x="1488882" y="2869872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4"/>
            <p:cNvSpPr/>
            <p:nvPr/>
          </p:nvSpPr>
          <p:spPr>
            <a:xfrm>
              <a:off x="1814857" y="3017495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Li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98946" y="5018262"/>
            <a:ext cx="1413926" cy="1625203"/>
            <a:chOff x="4834874" y="2764233"/>
            <a:chExt cx="1413926" cy="1625203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4729235" y="2869872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5055210" y="3017495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O2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1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C 0.01111 0.01481 0.03663 0.02639 0.05121 0.03194 C 0.0684 0.03842 0.11041 0.0537 0.13211 0.05717 C 0.15139 0.06018 0.171 0.05995 0.19045 0.06203 C 0.21111 0.06088 0.23229 0.06481 0.25243 0.05879 C 0.31302 0.04097 0.37656 -0.01343 0.42743 -0.05857 C 0.45503 -0.08287 0.48645 -0.10718 0.50711 -0.14283 C 0.51128 -0.18033 0.50416 -0.13241 0.51319 -0.16019 C 0.51597 -0.16875 0.51632 -0.17871 0.51909 -0.18727 C 0.52031 -0.19097 0.52152 -0.19468 0.52274 -0.19838 C 0.52309 -0.20255 0.525 -0.2169 0.52274 -0.22222 C 0.52187 -0.22431 0.50972 -0.22523 0.50711 -0.22523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C 0.0257 0.01134 0.07483 -0.01018 0.10122 -0.02222 C 0.14392 -0.04167 0.1849 -0.0625 0.22622 -0.08727 C 0.23802 -0.09444 0.26945 -0.11944 0.28108 -0.13843 C 0.29063 -0.15347 0.29375 -0.17199 0.29774 -0.19051 C 0.29705 -0.22847 0.29879 -0.2625 0.29063 -0.29838 C 0.28733 -0.3125 0.28177 -0.31782 0.275 -0.3287 C 0.26354 -0.34699 0.28368 -0.32384 0.2632 -0.3493 C 0.23611 -0.38287 0.19375 -0.38241 0.15955 -0.39213 C 0.15035 -0.39468 0.14149 -0.39977 0.13229 -0.40162 C 0.11337 -0.40555 0.0941 -0.4044 0.075 -0.40648 C 0.02917 -0.41667 -0.01684 -0.4169 -0.06302 -0.42384 C -0.10746 -0.42315 -0.15417 -0.43449 -0.19635 -0.41597 C -0.22899 -0.40162 -0.26406 -0.38542 -0.29514 -0.36667 C -0.3026 -0.36227 -0.30903 -0.35463 -0.31667 -0.35093 C -0.33785 -0.34074 -0.35955 -0.33403 -0.3809 -0.32546 C -0.40851 -0.31458 -0.43802 -0.31481 -0.46667 -0.30949 C -0.53368 -0.29699 -0.59601 -0.28981 -0.66424 -0.28727 C -0.75729 -0.28935 -0.85399 -0.27546 -0.94514 -0.30949 C -0.95851 -0.31435 -0.97031 -0.32454 -0.98333 -0.33032 C -0.98299 -0.33287 -0.98316 -0.33588 -0.98212 -0.33819 C -0.98003 -0.34305 -0.97118 -0.34444 -0.96771 -0.34444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8448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 какими веществами взаимодействует водород?</a:t>
            </a:r>
            <a:br>
              <a:rPr lang="ru-RU" sz="4000" dirty="0" smtClean="0"/>
            </a:br>
            <a:r>
              <a:rPr lang="ru-RU" sz="4000" dirty="0" smtClean="0"/>
              <a:t>Кто лишний?</a:t>
            </a:r>
            <a:endParaRPr lang="ru-RU" sz="400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403198" y="3494214"/>
            <a:ext cx="1440160" cy="11772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Н2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76731" y="1551646"/>
            <a:ext cx="1413926" cy="1625203"/>
            <a:chOff x="1450499" y="-1"/>
            <a:chExt cx="1413926" cy="1625203"/>
          </a:xfrm>
        </p:grpSpPr>
        <p:sp>
          <p:nvSpPr>
            <p:cNvPr id="7" name="Шестиугольник 6"/>
            <p:cNvSpPr/>
            <p:nvPr/>
          </p:nvSpPr>
          <p:spPr>
            <a:xfrm rot="5400000">
              <a:off x="1344860" y="105638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стиугольник 5"/>
            <p:cNvSpPr/>
            <p:nvPr/>
          </p:nvSpPr>
          <p:spPr>
            <a:xfrm>
              <a:off x="1670835" y="253261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CH4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92963" y="2681612"/>
            <a:ext cx="1413926" cy="1625203"/>
            <a:chOff x="3466731" y="1129965"/>
            <a:chExt cx="1413926" cy="1625203"/>
          </a:xfrm>
        </p:grpSpPr>
        <p:sp>
          <p:nvSpPr>
            <p:cNvPr id="10" name="Шестиугольник 9"/>
            <p:cNvSpPr/>
            <p:nvPr/>
          </p:nvSpPr>
          <p:spPr>
            <a:xfrm rot="5400000">
              <a:off x="3361092" y="1235604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стиугольник 7"/>
            <p:cNvSpPr/>
            <p:nvPr/>
          </p:nvSpPr>
          <p:spPr>
            <a:xfrm>
              <a:off x="3687067" y="1383227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H2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1274" y="3091081"/>
            <a:ext cx="1413926" cy="1625203"/>
            <a:chOff x="6275044" y="1421836"/>
            <a:chExt cx="1413926" cy="1625203"/>
          </a:xfrm>
        </p:grpSpPr>
        <p:sp>
          <p:nvSpPr>
            <p:cNvPr id="13" name="Шестиугольник 12"/>
            <p:cNvSpPr/>
            <p:nvPr/>
          </p:nvSpPr>
          <p:spPr>
            <a:xfrm rot="5400000">
              <a:off x="6169405" y="1527475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стиугольник 9"/>
            <p:cNvSpPr/>
            <p:nvPr/>
          </p:nvSpPr>
          <p:spPr>
            <a:xfrm>
              <a:off x="6495380" y="1675098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/>
                  </a:solidFill>
                </a:rPr>
                <a:t>CuO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61106" y="4315880"/>
            <a:ext cx="1413926" cy="1625203"/>
            <a:chOff x="4834874" y="2764233"/>
            <a:chExt cx="1413926" cy="1625203"/>
          </a:xfrm>
        </p:grpSpPr>
        <p:sp>
          <p:nvSpPr>
            <p:cNvPr id="16" name="Шестиугольник 15"/>
            <p:cNvSpPr/>
            <p:nvPr/>
          </p:nvSpPr>
          <p:spPr>
            <a:xfrm rot="5400000">
              <a:off x="4729235" y="2869872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стиугольник 11"/>
            <p:cNvSpPr/>
            <p:nvPr/>
          </p:nvSpPr>
          <p:spPr>
            <a:xfrm>
              <a:off x="5055210" y="3017495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O2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7980" y="4306816"/>
            <a:ext cx="1413926" cy="1625203"/>
            <a:chOff x="1594521" y="2764233"/>
            <a:chExt cx="1413926" cy="1625203"/>
          </a:xfrm>
        </p:grpSpPr>
        <p:sp>
          <p:nvSpPr>
            <p:cNvPr id="19" name="Шестиугольник 18"/>
            <p:cNvSpPr/>
            <p:nvPr/>
          </p:nvSpPr>
          <p:spPr>
            <a:xfrm rot="5400000">
              <a:off x="1488882" y="2869872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13"/>
            <p:cNvSpPr/>
            <p:nvPr/>
          </p:nvSpPr>
          <p:spPr>
            <a:xfrm>
              <a:off x="1814857" y="3017495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</a:rPr>
                <a:t>Li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80938" y="1433312"/>
            <a:ext cx="1413926" cy="1625203"/>
            <a:chOff x="5482947" y="8819"/>
            <a:chExt cx="1413926" cy="1625203"/>
          </a:xfrm>
        </p:grpSpPr>
        <p:sp>
          <p:nvSpPr>
            <p:cNvPr id="22" name="Шестиугольник 21"/>
            <p:cNvSpPr/>
            <p:nvPr/>
          </p:nvSpPr>
          <p:spPr>
            <a:xfrm rot="5400000">
              <a:off x="5377308" y="114458"/>
              <a:ext cx="1625203" cy="141392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5703283" y="262081"/>
              <a:ext cx="973252" cy="11186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S</a:t>
              </a:r>
              <a:endParaRPr lang="ru-RU" sz="4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92593E-6 C -0.00798 0.00508 -0.01371 0.01573 -0.02135 0.02059 C -0.06441 0.04814 -0.11337 0.05393 -0.15955 0.06018 C -0.16267 0.06133 -0.16562 0.06365 -0.16892 0.06342 C -0.18003 0.06295 -0.19132 0.06157 -0.20225 0.05856 C -0.2184 0.05416 -0.23177 0.01758 -0.24045 0.003 C -0.24531 -0.0051 -0.25121 -0.01228 -0.25712 -0.01922 C -0.26111 -0.02385 -0.26545 -0.02779 -0.26892 -0.03334 C -0.27482 -0.04283 -0.27934 -0.05348 -0.28455 -0.06367 C -0.28802 -0.07038 -0.29288 -0.08589 -0.29288 -0.08589 C -0.29514 -0.11228 -0.29201 -0.13867 -0.29045 -0.16505 C -0.29166 -0.17524 -0.29201 -0.18542 -0.29392 -0.19538 C -0.29531 -0.20232 -0.30191 -0.20788 -0.30468 -0.21274 C -0.30937 -0.22107 -0.31284 -0.23103 -0.31892 -0.2382 C -0.321 -0.24075 -0.32396 -0.24214 -0.32621 -0.24445 C -0.33628 -0.25441 -0.34496 -0.26714 -0.35347 -0.27941 C -0.36284 -0.29283 -0.37031 -0.31552 -0.38455 -0.31922 C -0.38906 -0.32825 -0.3967 -0.33357 -0.40225 -0.34144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2291 0.0081 -0.04288 0.02361 -0.06666 0.02685 C -0.11475 0.04328 -0.16632 0.06203 -0.21059 0.09351 C -0.22986 0.1074 -0.23715 0.11504 -0.25468 0.13171 C -0.25833 0.13518 -0.26423 0.14444 -0.26423 0.14444 C -0.26302 0.15555 -0.26007 0.1655 -0.25711 0.17615 C -0.25451 0.20393 -0.25399 0.20185 -0.25833 0.24583 C -0.26076 0.27152 -0.26927 0.29236 -0.28333 0.30949 C -0.29461 0.32314 -0.30885 0.33333 -0.31892 0.34907 C -0.32291 0.35532 -0.32586 0.36319 -0.32968 0.36967 C -0.33385 0.38657 -0.30573 0.37638 -0.30347 0.37615 C -0.30034 0.37013 -0.29895 0.36527 -0.29513 0.36018 C -0.29409 0.35648 -0.29392 0.35254 -0.2927 0.34907 C -0.28923 0.33981 -0.28437 0.33449 -0.28437 0.32361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500042"/>
            <a:ext cx="4357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химик, директор Парижского музея науки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Пилатр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де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Розье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(1756–1785). Как-то решил проверить, что будет, если вдохнуть газ; до него никто такого эксперимента не проводил. Не заметив никакого эффекта, ученый решил убедиться, проник ли газ в легкие. Он еще раз глубоко вдохнул этот газ, а затем выдохнул его на огонь свечи, ожидая увидеть вспышку пламени. Однако вещество в легких экспериментатора смешался с воздухом,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:\водород\pd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12368" cy="3812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6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знаете ли вы?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5491" y="1844824"/>
            <a:ext cx="3847029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нижних слоях атмосферы содержится исключительно мало водорода, на высоте 50 км его содержится 3 % (по объёму), а на высоте 100 км примерно 95 %. Подумайте почему.</a:t>
            </a:r>
          </a:p>
          <a:p>
            <a:endParaRPr lang="ru-RU" dirty="0"/>
          </a:p>
        </p:txBody>
      </p:sp>
      <p:pic>
        <p:nvPicPr>
          <p:cNvPr id="3074" name="Picture 2" descr="C:\Users\Геннадий\Desktop\водород\earth-3d-screensa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1844824"/>
            <a:ext cx="541209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438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Проверь себя!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верные утверждения: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вариант -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кислорода.        </a:t>
            </a:r>
          </a:p>
          <a:p>
            <a:pPr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вариант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водорода.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        Газ без цвета, вкуса, запаха.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        В реакциях, как правило, принимает электроны.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        В реакциях, может как принимать электроны, так и отдавать их. 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        Используется как восстановитель в металлургии.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        Получают при разложении воды.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        Самый распространенный элемент космоса.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       Тяжелее воздуха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        Реагирует с неметаллами.</a:t>
            </a:r>
          </a:p>
          <a:p>
            <a:pP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         Входит в состав оксидов. 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        Легче воздуха. </a:t>
            </a:r>
          </a:p>
          <a:p>
            <a:pPr>
              <a:buNone/>
            </a:pPr>
            <a:endParaRPr lang="ru-RU" sz="3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18334" y="4457342"/>
            <a:ext cx="372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вариант:  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1,2,5,7,8,9;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вариант: 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1,3,4,5,6,8,10.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1519280"/>
              </p:ext>
            </p:extLst>
          </p:nvPr>
        </p:nvGraphicFramePr>
        <p:xfrm>
          <a:off x="928662" y="1357298"/>
          <a:ext cx="6929486" cy="473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571480"/>
            <a:ext cx="615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Что нового  вы узнали на уроке?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дород\11107619_s-294x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264695" cy="30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340768"/>
            <a:ext cx="860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 Н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Оцените свою работу на уроке</a:t>
            </a:r>
            <a:endParaRPr lang="ru-RU" dirty="0"/>
          </a:p>
        </p:txBody>
      </p:sp>
      <p:pic>
        <p:nvPicPr>
          <p:cNvPr id="4" name="Содержимое 3" descr="C:\Users\Геннадий\Desktop\катя\2b32316235b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2286016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еннадий\Desktop\катя\images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500306"/>
            <a:ext cx="2214578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еннадий\Desktop\катя\12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500306"/>
            <a:ext cx="192882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параграф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Ответить на вопрос 9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коллаж по теме: «Будущее водорода для человечества»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вам за работу!!!</a:t>
            </a:r>
            <a:endParaRPr lang="ru-RU" dirty="0"/>
          </a:p>
        </p:txBody>
      </p:sp>
      <p:pic>
        <p:nvPicPr>
          <p:cNvPr id="4" name="Содержимое 3" descr="C:\Users\Геннадий\Desktop\катя\0_24b9a_a5bbe0bc_S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428868"/>
            <a:ext cx="4714908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928802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произошел сильный взрыв.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«Я думал, что у меня вылетели все зубы вместе с корнями», —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характеризовал испытанные ощущения. Впрочем, он остался очень доволен опытом, который чуть не стоил ему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водород\balloonist02228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500462" cy="42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водород\55hm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одород\ae_aurigaey-580x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20"/>
            <a:ext cx="9169686" cy="68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7/95/299/95299723_Iguacu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одород\uf2740,1258483238,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еннадий\Desktop\водород\Natural-Gas-Drilling-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0"/>
            <a:ext cx="4644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5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834</TotalTime>
  <Words>289</Words>
  <Application>Microsoft Office PowerPoint</Application>
  <PresentationFormat>Экран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 знаете ли вы?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Химические свойства кислорода</vt:lpstr>
      <vt:lpstr> Может ли водород обладать такими же химическими свойствами, как и кислород? </vt:lpstr>
      <vt:lpstr>С какими веществами взаимодействует кислород? Кто лишний?</vt:lpstr>
      <vt:lpstr>С какими веществами взаимодействует водород? Кто лишний?</vt:lpstr>
      <vt:lpstr>А знаете ли вы?</vt:lpstr>
      <vt:lpstr> Проверь себя!</vt:lpstr>
      <vt:lpstr>Презентация PowerPoint</vt:lpstr>
      <vt:lpstr>Презентация PowerPoint</vt:lpstr>
      <vt:lpstr>Оцените свою работу на уроке</vt:lpstr>
      <vt:lpstr>Домашнее задание</vt:lpstr>
      <vt:lpstr>Спасибо вам за работу!!!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Геннадий</dc:creator>
  <cp:lastModifiedBy>Геннадий</cp:lastModifiedBy>
  <cp:revision>80</cp:revision>
  <dcterms:created xsi:type="dcterms:W3CDTF">2014-01-15T19:40:20Z</dcterms:created>
  <dcterms:modified xsi:type="dcterms:W3CDTF">2014-01-19T15:31:18Z</dcterms:modified>
</cp:coreProperties>
</file>