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BF11-5048-44AD-9A5A-51D8AE55DB40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BF0D-3459-486B-A588-72104349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3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BF11-5048-44AD-9A5A-51D8AE55DB40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BF0D-3459-486B-A588-72104349B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3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2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3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82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5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0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7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2014-01-03T18:41:03Z</dcterms:created>
  <dcterms:modified xsi:type="dcterms:W3CDTF">2014-01-03T18:41:03Z</dcterms:modified>
</cp:coreProperties>
</file>