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5D985D-6D28-488D-BB0B-019AA2A544F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44E6AC-8AFB-4AC0-99DD-3411ABA3E3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docid=xV5nPZu1gOe4MM&amp;tbnid=hmO8xvUuZy-ppM:&amp;ved=0CAUQjRw&amp;url=http%3A%2F%2Fwww.knigge.ru%2Fpravilno_hodit.html&amp;ei=jhn5UpnPAZKkyAOWoYCIDQ&amp;bvm=bv.60983673,d.bGE&amp;psig=AFQjCNF9UBIFgyuORruGNRkf8HkDrbf4RA&amp;ust=139214308216495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docid=AkgORUcllGPeSM&amp;tbnid=CbyLYYQ6TlhJvM:&amp;ved=0CAUQjRw&amp;url=http%3A%2F%2Fsd174.ru%2Fproducts%2Fshkolnaya-mebel&amp;ei=ehz5UpyFG6bMygO0v4LYDA&amp;bvm=bv.60983673,d.bGE&amp;psig=AFQjCNHvIriiu5BjFh4nBnYBZ2A4-f-gyQ&amp;ust=139214384808816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20688"/>
            <a:ext cx="695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Правильная осанка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0.gstatic.com/images?q=tbn:ANd9GcTTi8VaoXBKLQ3IGecUP3CYjw5XYZdBrsaoDINu-98zrNi3i8J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4018"/>
            <a:ext cx="5184576" cy="385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8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9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52736"/>
            <a:ext cx="5859760" cy="580526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слабый		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веселый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отдохнувший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хмурый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бодрый		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тусклые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волосы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энергичный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правильная осанка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сутулый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уверенный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06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89" y="11967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Осанка – правильное положение тела при стоянии, ходьбе и сидении.</a:t>
            </a:r>
            <a:endParaRPr lang="ru-RU" dirty="0"/>
          </a:p>
        </p:txBody>
      </p:sp>
      <p:pic>
        <p:nvPicPr>
          <p:cNvPr id="3074" name="Picture 2" descr="http://www.sd174.ru/sites/default/files/%D0%BE%D1%81%D0%B0%D0%BD%D0%BA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6" y="2276872"/>
            <a:ext cx="8116579" cy="39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592288" cy="569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29" y="1037603"/>
            <a:ext cx="3843459" cy="591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«ПЛЮСЫ» правильной осанки.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Чем красивее спина, тем увереннее личность.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Хорошая осанка повысит уверенность в себе. Пробуйте это: глубоко вздохните и стойте прямо. Вы чувствуете себя лучше? Более уверенно?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Дыхание становится легким и более глубоким.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Попробуйте сделать следующее: сядьте и сгорбитесь. Попробуйте сделать вдох. Заметьте, что так тяжелее дышать. Это пример того, как наши мышцы и сухожилия сковываются и вызывают затруднения в дыхании.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Улучшается дыхание и пищеварение.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Хорошая осанка увеличивает вместимость легких, помогая обращению кислорода и пищи в организме. Улучшается здоровье, органы функционируют лучше.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Вы выглядите более стройными и молодыми.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Имея хорошую осанку, вы будете казаться на 3-5 фунтов (2-2,5 кг.) стройнее, моложе и одежда будет лучше на вас сидеть.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Голос будет казаться лучше.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Когда вы держите осанку, диафрагма открывается. В результате этого ваш голос лучше звучит.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Помогает мышцам и суставам.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Хорошее положение позволяет мышцам работать более эффективно, позволяя телу использовать меньше энергии и, тем самым, предотвращая усталость. Это также уменьшает вероятность растяжений и даже спинную и мышечную боль.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 Улучшается мышление.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Осанка также затрагивает ваш ум. А настроение может отразиться на осанке. Когда вы счастливы и хорошо себя чувствуете — осанка прямая. А вот унылые люди с хроническими болями, часто сидят или стоят ссутулившись.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8. Здоровый позвоночник.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Правильная осанка – простой, но очень важный способ для поддержания здорового позвоночника. Здоровая спина особенно важна для людей, которые много стоят в течение дня или сидят в офисе.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40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4096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Советы по сохранению правильной осанки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870"/>
            <a:ext cx="8082898" cy="554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Прислушайтесь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54726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Учитесь видеть в жизни прекрасное. Радоваться жизни, тогда стресс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болезни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обойдут вас стороной.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Простой и эффективный способ создать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хорошее настроение – всегда думайте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 приятном, положительном, о 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хотите, а не о том, что вам не хочется.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Будьте добры и вежливы.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Радуйтесь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успехам других.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станете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симпатичны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привлечёте к себе  хороших людей.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106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Осанка – правильное положение тела при стоянии, ходьбе и сидении.</vt:lpstr>
      <vt:lpstr>Презентация PowerPoint</vt:lpstr>
      <vt:lpstr>«ПЛЮСЫ» правильной осанки. </vt:lpstr>
      <vt:lpstr>Советы по сохранению правильной осанки</vt:lpstr>
      <vt:lpstr>Прислушайтесь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4</cp:revision>
  <dcterms:created xsi:type="dcterms:W3CDTF">2014-02-10T18:22:54Z</dcterms:created>
  <dcterms:modified xsi:type="dcterms:W3CDTF">2014-02-10T19:02:09Z</dcterms:modified>
</cp:coreProperties>
</file>