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71" autoAdjust="0"/>
  </p:normalViewPr>
  <p:slideViewPr>
    <p:cSldViewPr>
      <p:cViewPr varScale="1">
        <p:scale>
          <a:sx n="111" d="100"/>
          <a:sy n="111" d="100"/>
        </p:scale>
        <p:origin x="-16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837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837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B43DE-FE55-47B8-9DAB-CFF308F49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13086-0A24-4390-AA0E-D8B68A39B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ED6F7-0F52-4981-936E-4B3CBE9A7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6DB8F-6057-4EB8-BB32-E19EC8706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934D5-ED7A-45AE-AEBA-FFA932EAE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85855-1A2C-4D45-A19E-537C27C32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F861B-4372-4839-9310-26B2BC0B24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FB8F6-CDFC-4E9C-9855-8C8AA9043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DC001-B731-44C1-BBE2-6190197E8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3FEA1-29A2-4281-8B2D-0883BD522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CA83A-60FE-42AC-BE5C-7E76EF267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1681C-5983-41FA-BB75-E099B9185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734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4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4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735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386CFD0-45F2-49C1-A2D9-8A2A0A7287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35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735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8" grpId="0"/>
      <p:bldP spid="57359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573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214313" y="2143125"/>
            <a:ext cx="8715375" cy="1357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741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2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Образование химических связей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Образование химических связей в молекулах гомологов метана</a:t>
            </a:r>
          </a:p>
        </p:txBody>
      </p:sp>
      <p:pic>
        <p:nvPicPr>
          <p:cNvPr id="5" name="Содержимое 4" descr="slide0010_image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9638" y="1842129"/>
            <a:ext cx="8018826" cy="47830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Образование химических связей в молекуле этилена</a:t>
            </a:r>
          </a:p>
        </p:txBody>
      </p:sp>
      <p:pic>
        <p:nvPicPr>
          <p:cNvPr id="13315" name="Picture 4" descr="этилен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27313" y="1773238"/>
            <a:ext cx="3240087" cy="4525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Образование химических связей в молекуле ацетилена</a:t>
            </a:r>
          </a:p>
        </p:txBody>
      </p:sp>
      <p:pic>
        <p:nvPicPr>
          <p:cNvPr id="14339" name="Picture 4" descr="ацетилен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55875" y="1844675"/>
            <a:ext cx="39608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Образование химических связей в молекуле бутадиена</a:t>
            </a:r>
          </a:p>
        </p:txBody>
      </p:sp>
      <p:pic>
        <p:nvPicPr>
          <p:cNvPr id="15363" name="Picture 4" descr="бутадиен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24300" y="1557338"/>
            <a:ext cx="3816350" cy="49672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Образование химических связей в молекуле бензола</a:t>
            </a:r>
          </a:p>
        </p:txBody>
      </p:sp>
      <p:pic>
        <p:nvPicPr>
          <p:cNvPr id="5" name="Содержимое 4" descr="slide0014_image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1904999"/>
            <a:ext cx="4176464" cy="48826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Донорно-акцепторная связь</a:t>
            </a:r>
          </a:p>
        </p:txBody>
      </p:sp>
      <p:pic>
        <p:nvPicPr>
          <p:cNvPr id="17411" name="Picture 4" descr="донорно-акцепторная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03363" y="1905000"/>
            <a:ext cx="6675437" cy="4191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Водородная связь</a:t>
            </a:r>
          </a:p>
        </p:txBody>
      </p:sp>
      <p:pic>
        <p:nvPicPr>
          <p:cNvPr id="5" name="Содержимое 4" descr="slide0016_image0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35031" y="1340768"/>
            <a:ext cx="8022407" cy="5184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4213" y="333375"/>
            <a:ext cx="6059487" cy="14398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</a:rPr>
              <a:t>Работу выполнила</a:t>
            </a:r>
            <a:br>
              <a:rPr lang="ru-RU" sz="2800" dirty="0" smtClean="0">
                <a:latin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</a:rPr>
              <a:t> учитель химии и биологии </a:t>
            </a:r>
            <a:br>
              <a:rPr lang="ru-RU" sz="2800" dirty="0" smtClean="0">
                <a:latin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</a:rPr>
              <a:t> ГОУ  ЦО № 1436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5130800"/>
            <a:ext cx="3929063" cy="965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dirty="0" smtClean="0"/>
          </a:p>
        </p:txBody>
      </p:sp>
      <p:pic>
        <p:nvPicPr>
          <p:cNvPr id="19460" name="Picture 4" descr="я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43475" y="1905000"/>
            <a:ext cx="3873500" cy="4191000"/>
          </a:xfrm>
          <a:noFill/>
        </p:spPr>
      </p:pic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1042988" y="2205038"/>
            <a:ext cx="2952750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latin typeface="Times New Roman" pitchFamily="18" charset="0"/>
              </a:rPr>
              <a:t>Поддубная</a:t>
            </a:r>
          </a:p>
          <a:p>
            <a:pPr>
              <a:spcBef>
                <a:spcPct val="50000"/>
              </a:spcBef>
            </a:pPr>
            <a:r>
              <a:rPr lang="ru-RU" sz="3200" b="1" i="1">
                <a:latin typeface="Times New Roman" pitchFamily="18" charset="0"/>
              </a:rPr>
              <a:t> Лариса </a:t>
            </a:r>
          </a:p>
          <a:p>
            <a:pPr>
              <a:spcBef>
                <a:spcPct val="50000"/>
              </a:spcBef>
            </a:pPr>
            <a:r>
              <a:rPr lang="ru-RU" sz="3200" b="1" i="1">
                <a:latin typeface="Times New Roman" pitchFamily="18" charset="0"/>
              </a:rPr>
              <a:t>Владимировна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Молекулярные </a:t>
            </a:r>
            <a:r>
              <a:rPr lang="el-GR" dirty="0" smtClean="0">
                <a:cs typeface="Arial" charset="0"/>
              </a:rPr>
              <a:t>σ</a:t>
            </a:r>
            <a:r>
              <a:rPr lang="ru-RU" dirty="0" smtClean="0">
                <a:cs typeface="Arial" charset="0"/>
              </a:rPr>
              <a:t>-</a:t>
            </a:r>
            <a:r>
              <a:rPr lang="ru-RU" dirty="0" err="1" smtClean="0">
                <a:cs typeface="Arial" charset="0"/>
              </a:rPr>
              <a:t>орбитали</a:t>
            </a:r>
            <a:endParaRPr lang="el-GR" dirty="0" smtClean="0">
              <a:cs typeface="Arial" charset="0"/>
            </a:endParaRPr>
          </a:p>
        </p:txBody>
      </p:sp>
      <p:pic>
        <p:nvPicPr>
          <p:cNvPr id="3076" name="Picture 4" descr="молек-сигма-орбитали"/>
          <p:cNvPicPr>
            <a:picLocks noChangeAspect="1" noChangeArrowheads="1"/>
          </p:cNvPicPr>
          <p:nvPr>
            <p:ph idx="1"/>
          </p:nvPr>
        </p:nvPicPr>
        <p:blipFill>
          <a:blip r:embed="rId2" cstate="print">
            <a:lum contrast="-6000"/>
          </a:blip>
          <a:srcRect/>
          <a:stretch>
            <a:fillRect/>
          </a:stretch>
        </p:blipFill>
        <p:spPr>
          <a:xfrm>
            <a:off x="1328738" y="1905000"/>
            <a:ext cx="7024687" cy="4191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Виды </a:t>
            </a:r>
            <a:r>
              <a:rPr lang="el-GR" dirty="0" smtClean="0">
                <a:cs typeface="Arial" charset="0"/>
              </a:rPr>
              <a:t>σ</a:t>
            </a:r>
            <a:r>
              <a:rPr lang="ru-RU" dirty="0" smtClean="0">
                <a:cs typeface="Arial" charset="0"/>
              </a:rPr>
              <a:t>-связей</a:t>
            </a:r>
            <a:endParaRPr lang="el-GR" dirty="0" smtClean="0">
              <a:cs typeface="Arial" charset="0"/>
            </a:endParaRPr>
          </a:p>
        </p:txBody>
      </p:sp>
      <p:pic>
        <p:nvPicPr>
          <p:cNvPr id="5124" name="Picture 4" descr="Сигма-связи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4975" y="1905000"/>
            <a:ext cx="6273800" cy="41910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Молекулярные </a:t>
            </a:r>
            <a:r>
              <a:rPr lang="el-GR" dirty="0" smtClean="0">
                <a:cs typeface="Arial" charset="0"/>
              </a:rPr>
              <a:t>π</a:t>
            </a:r>
            <a:r>
              <a:rPr lang="ru-RU" dirty="0" smtClean="0">
                <a:cs typeface="Arial" charset="0"/>
              </a:rPr>
              <a:t>-</a:t>
            </a:r>
            <a:r>
              <a:rPr lang="ru-RU" dirty="0" err="1" smtClean="0">
                <a:cs typeface="Arial" charset="0"/>
              </a:rPr>
              <a:t>орбитали</a:t>
            </a:r>
            <a:endParaRPr lang="el-GR" dirty="0" smtClean="0">
              <a:cs typeface="Arial" charset="0"/>
            </a:endParaRPr>
          </a:p>
        </p:txBody>
      </p:sp>
      <p:pic>
        <p:nvPicPr>
          <p:cNvPr id="7172" name="Picture 4" descr="молекулярные-пи-орбитали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30350" y="1905000"/>
            <a:ext cx="6621463" cy="4191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Виды </a:t>
            </a:r>
            <a:r>
              <a:rPr lang="el-GR" smtClean="0">
                <a:cs typeface="Arial" charset="0"/>
              </a:rPr>
              <a:t>π</a:t>
            </a:r>
            <a:r>
              <a:rPr lang="ru-RU" smtClean="0">
                <a:cs typeface="Arial" charset="0"/>
              </a:rPr>
              <a:t>-связей</a:t>
            </a:r>
            <a:endParaRPr lang="el-GR" smtClean="0">
              <a:cs typeface="Arial" charset="0"/>
            </a:endParaRPr>
          </a:p>
        </p:txBody>
      </p:sp>
      <p:pic>
        <p:nvPicPr>
          <p:cNvPr id="7171" name="Picture 4" descr="пи-связи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2225" y="1905000"/>
            <a:ext cx="7099300" cy="4191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Гибридизация электронных орбиталей</a:t>
            </a:r>
          </a:p>
        </p:txBody>
      </p:sp>
      <p:pic>
        <p:nvPicPr>
          <p:cNvPr id="8195" name="Picture 4" descr="sp-гибрид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2963863"/>
            <a:ext cx="8007350" cy="20716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Гибридизация электронных орбиталей</a:t>
            </a:r>
          </a:p>
        </p:txBody>
      </p:sp>
      <p:pic>
        <p:nvPicPr>
          <p:cNvPr id="9219" name="Picture 4" descr="sp2-гибрид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998663"/>
            <a:ext cx="8007350" cy="4002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Гибридизация электронных орбиталей</a:t>
            </a:r>
          </a:p>
        </p:txBody>
      </p:sp>
      <p:pic>
        <p:nvPicPr>
          <p:cNvPr id="5" name="Содержимое 4" descr="slide0008_image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4947" y="1905000"/>
            <a:ext cx="7970094" cy="46203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Образование связей в молекуле СН</a:t>
            </a:r>
            <a:r>
              <a:rPr lang="ru-RU" baseline="-25000" smtClean="0"/>
              <a:t>4</a:t>
            </a:r>
          </a:p>
        </p:txBody>
      </p:sp>
      <p:pic>
        <p:nvPicPr>
          <p:cNvPr id="11267" name="Picture 4" descr="тетраэдрическая-молекула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71775" y="1916113"/>
            <a:ext cx="3551238" cy="4525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136</TotalTime>
  <Words>70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Wingdings</vt:lpstr>
      <vt:lpstr>Calibri</vt:lpstr>
      <vt:lpstr>Times New Roman</vt:lpstr>
      <vt:lpstr>Трава</vt:lpstr>
      <vt:lpstr>Слайд 1</vt:lpstr>
      <vt:lpstr>Молекулярные σ-орбитали</vt:lpstr>
      <vt:lpstr>Виды σ-связей</vt:lpstr>
      <vt:lpstr>Молекулярные π-орбитали</vt:lpstr>
      <vt:lpstr>Виды π-связей</vt:lpstr>
      <vt:lpstr>Гибридизация электронных орбиталей</vt:lpstr>
      <vt:lpstr>Гибридизация электронных орбиталей</vt:lpstr>
      <vt:lpstr>Гибридизация электронных орбиталей</vt:lpstr>
      <vt:lpstr>Образование связей в молекуле СН4</vt:lpstr>
      <vt:lpstr>Образование химических связей в молекулах гомологов метана</vt:lpstr>
      <vt:lpstr>Образование химических связей в молекуле этилена</vt:lpstr>
      <vt:lpstr>Образование химических связей в молекуле ацетилена</vt:lpstr>
      <vt:lpstr>Образование химических связей в молекуле бутадиена</vt:lpstr>
      <vt:lpstr>Образование химических связей в молекуле бензола</vt:lpstr>
      <vt:lpstr>Донорно-акцепторная связь</vt:lpstr>
      <vt:lpstr>Водородная связь</vt:lpstr>
      <vt:lpstr>Работу выполнила  учитель химии и биологии   ГОУ  ЦО № 1436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 химических связей</dc:title>
  <dc:creator>Victor</dc:creator>
  <cp:lastModifiedBy>Asus</cp:lastModifiedBy>
  <cp:revision>12</cp:revision>
  <dcterms:created xsi:type="dcterms:W3CDTF">2007-02-05T20:28:45Z</dcterms:created>
  <dcterms:modified xsi:type="dcterms:W3CDTF">2014-10-22T19:57:36Z</dcterms:modified>
</cp:coreProperties>
</file>