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59" r:id="rId6"/>
    <p:sldId id="269" r:id="rId7"/>
    <p:sldId id="268" r:id="rId8"/>
    <p:sldId id="270" r:id="rId9"/>
    <p:sldId id="260" r:id="rId10"/>
    <p:sldId id="271" r:id="rId11"/>
    <p:sldId id="272" r:id="rId12"/>
    <p:sldId id="273" r:id="rId13"/>
    <p:sldId id="261" r:id="rId14"/>
    <p:sldId id="262" r:id="rId15"/>
    <p:sldId id="263" r:id="rId16"/>
    <p:sldId id="264" r:id="rId17"/>
    <p:sldId id="275" r:id="rId18"/>
    <p:sldId id="274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A7944E-3B33-4B50-96D1-8A4BBCA1650A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EE5A36-1E55-41EE-B700-2F525FEEF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85794"/>
            <a:ext cx="8229600" cy="2414606"/>
          </a:xfrm>
        </p:spPr>
        <p:txBody>
          <a:bodyPr>
            <a:normAutofit/>
          </a:bodyPr>
          <a:lstStyle/>
          <a:p>
            <a:r>
              <a:rPr lang="ru-RU" dirty="0" smtClean="0"/>
              <a:t>Александр Сергеевич Пушкин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(1799 – 1837)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bg1"/>
                </a:solidFill>
              </a:rPr>
              <a:t>Часть 1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://www.tsarselo.ru/images/photos/d8062f2cd7703fafc2c021345c34c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071810"/>
            <a:ext cx="2643206" cy="3214710"/>
          </a:xfrm>
          <a:prstGeom prst="rect">
            <a:avLst/>
          </a:prstGeom>
          <a:noFill/>
        </p:spPr>
      </p:pic>
      <p:pic>
        <p:nvPicPr>
          <p:cNvPr id="11272" name="Picture 8" descr="http://www.nkj.ru/upload/iblock/e9e/e9efd2f9f2f69a584dbc07ae76818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381250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useum.ru/imgB.asp?46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858048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it.tourbina.ru/photos.3/3/7/379826/big.photo/Bibliote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14356"/>
            <a:ext cx="4214842" cy="5857916"/>
          </a:xfrm>
          <a:prstGeom prst="rect">
            <a:avLst/>
          </a:prstGeom>
          <a:noFill/>
        </p:spPr>
      </p:pic>
      <p:pic>
        <p:nvPicPr>
          <p:cNvPr id="27656" name="Picture 8" descr="http://dokonline.com/uploads/posts/2010-12/129292904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3"/>
            <a:ext cx="3786214" cy="2857521"/>
          </a:xfrm>
          <a:prstGeom prst="rect">
            <a:avLst/>
          </a:prstGeom>
          <a:noFill/>
        </p:spPr>
      </p:pic>
      <p:pic>
        <p:nvPicPr>
          <p:cNvPr id="27658" name="Picture 10" descr="http://it.tourbina.ru/photos.3/3/7/379832/big.photo/Utchebnyy-kla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3738542" cy="2928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7/97/56/97056205_3733824_puschki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848094" cy="5357849"/>
          </a:xfrm>
          <a:prstGeom prst="rect">
            <a:avLst/>
          </a:prstGeom>
          <a:noFill/>
        </p:spPr>
      </p:pic>
      <p:pic>
        <p:nvPicPr>
          <p:cNvPr id="28678" name="Picture 6" descr="http://www.tsarselo.ru/images/photos/medium/a7c49535886c29b0bce62053c7e23d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424815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Лицейские друзья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Иван Иванович </a:t>
            </a:r>
            <a:r>
              <a:rPr lang="ru-RU" b="1" dirty="0" err="1" smtClean="0"/>
              <a:t>Пущин</a:t>
            </a:r>
            <a:r>
              <a:rPr lang="ru-RU" b="1" dirty="0" smtClean="0"/>
              <a:t> (1798-1859).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    Учился успешно. Закончил Лицей с чином офицера гвардии и с правом на серебряную медаль. После восстания декабристов Пущина приговорили к 20 годам каторги и затем вечным поселением в Сибири. Был амнистирован </a:t>
            </a:r>
          </a:p>
          <a:p>
            <a:pPr>
              <a:buNone/>
            </a:pPr>
            <a:r>
              <a:rPr lang="ru-RU" dirty="0" smtClean="0"/>
              <a:t>     в 1856 г., написал «Записки о Пушкине»</a:t>
            </a:r>
          </a:p>
          <a:p>
            <a:endParaRPr lang="ru-RU" dirty="0"/>
          </a:p>
        </p:txBody>
      </p:sp>
      <p:pic>
        <p:nvPicPr>
          <p:cNvPr id="5122" name="Picture 2" descr="http://img3.proshkolu.ru/content/media/pic/std/2000000/1463000/1462364-7c8380470d0794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5" y="357166"/>
            <a:ext cx="207170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err="1" smtClean="0"/>
              <a:t>Дельвиг</a:t>
            </a:r>
            <a:r>
              <a:rPr lang="ru-RU" b="1" dirty="0" smtClean="0"/>
              <a:t> Антон Антонович (1798-1831).</a:t>
            </a:r>
          </a:p>
          <a:p>
            <a:pPr>
              <a:buNone/>
            </a:pPr>
            <a:r>
              <a:rPr lang="ru-RU" dirty="0" smtClean="0"/>
              <a:t>    После Лицея служил в министерстве финансов, потом в Публичной библиотеке Петербурга. В начале 1831 г. он простудился и умер от горячки. Узнав о его смерти, Пушкин писал: «Грустно, тоска. Вот первая смерть, мною оплаканная…Никто на свете не был мне ближе </a:t>
            </a:r>
            <a:r>
              <a:rPr lang="ru-RU" dirty="0" err="1" smtClean="0"/>
              <a:t>Дельвига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098" name="Picture 2" descr="http://900igr.net/datai/literatura/Litsej-v-zhizni-Pushkina/0009-006-Anton-Antonovich-Delvig-1798-18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1862131" cy="23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Кюхельбекер Вильгельм Карлович </a:t>
            </a:r>
          </a:p>
          <a:p>
            <a:pPr>
              <a:buNone/>
            </a:pPr>
            <a:r>
              <a:rPr lang="ru-RU" b="1" dirty="0" smtClean="0"/>
              <a:t>     (1797-1846)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Кюхельбекер закончил Лицей с Серебряной медалью и был зачислен в Главный архив Иностранной коллегии. Преподавал словесность в Университетском Благородном пансионе. Участник восстания декабристов. Умер в ссылке в Тобольске.</a:t>
            </a:r>
            <a:endParaRPr lang="ru-RU" dirty="0"/>
          </a:p>
        </p:txBody>
      </p:sp>
      <p:pic>
        <p:nvPicPr>
          <p:cNvPr id="3074" name="Picture 2" descr="http://referat.znate.ru/pars_docs/tw_refs/61/60001/60001_html_2c2b09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57166"/>
            <a:ext cx="1857388" cy="2295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Переходный экзамен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январе 1815 г. состоялся переходный экзамен. Были приглашены гости, родители.</a:t>
            </a:r>
          </a:p>
          <a:p>
            <a:r>
              <a:rPr lang="ru-RU" b="1" dirty="0" smtClean="0"/>
              <a:t>Присутствовал Гаврила Романович Державин.</a:t>
            </a:r>
          </a:p>
          <a:p>
            <a:r>
              <a:rPr lang="ru-RU" b="1" dirty="0" smtClean="0"/>
              <a:t>Пушкин читал свое стихотворение «Воспоминания в Царском Селе». </a:t>
            </a:r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efoteka.ru/images/r/9/c/a/9cacdec01ec697df163a02e89aca292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501122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863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Илья Репин «Пушкин на лицейском экзамене в Царском Селе 8 января 1815г.»                               		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gorodpushkin.org/img/photo/gp/big/gorod_pushkin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"/>
            <a:ext cx="8039120" cy="5986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Петр Яковлевич Чаадаев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Чаадаев родился в 1794 г. в дворянской семье, получил прекрасное образование, стал гусаром, принимал участие в Бородинском сражении и других битвах, стал известной личностью в обществе. Имел славу очень храброго, честного, благородного, умного человека.</a:t>
            </a:r>
          </a:p>
          <a:p>
            <a:r>
              <a:rPr lang="ru-RU" dirty="0" smtClean="0"/>
              <a:t> В 1836 г. пишет первое философское письмо, в котором высказывает критические мысли о политическом устройстве России.</a:t>
            </a:r>
          </a:p>
          <a:p>
            <a:r>
              <a:rPr lang="ru-RU" dirty="0" smtClean="0"/>
              <a:t>Высочайшим повелением объявлен сумасшедшим.</a:t>
            </a:r>
          </a:p>
          <a:p>
            <a:r>
              <a:rPr lang="ru-RU" dirty="0" smtClean="0"/>
              <a:t>Умер от воспаления легких в 1856 г., похоронен в Москве, на кладбище Донского монастыря.</a:t>
            </a:r>
          </a:p>
          <a:p>
            <a:endParaRPr lang="ru-RU" dirty="0"/>
          </a:p>
        </p:txBody>
      </p:sp>
      <p:pic>
        <p:nvPicPr>
          <p:cNvPr id="36866" name="Picture 2" descr="http://www.runivers.ru/upload/iblock/5d2/Chaadaev_18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Детство. 1799-1811 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Пушкин появился на свет 6 июня 1799 года в Москве. Место, где Пушкин родился, называлось Немецкая слобода.</a:t>
            </a:r>
          </a:p>
          <a:p>
            <a:r>
              <a:rPr lang="ru-RU" b="1" dirty="0" smtClean="0"/>
              <a:t>Окрестили мальчика Александром в честь прадеда в </a:t>
            </a:r>
            <a:r>
              <a:rPr lang="ru-RU" b="1" dirty="0" err="1" smtClean="0"/>
              <a:t>Елоховской</a:t>
            </a:r>
            <a:r>
              <a:rPr lang="ru-RU" b="1" dirty="0" smtClean="0"/>
              <a:t> церкви.</a:t>
            </a:r>
            <a:endParaRPr lang="ru-RU" b="1" dirty="0"/>
          </a:p>
        </p:txBody>
      </p:sp>
      <p:pic>
        <p:nvPicPr>
          <p:cNvPr id="10244" name="Picture 4" descr="http://www.archi.ru/photo/komlev/church/images/270202_2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3571876"/>
            <a:ext cx="207173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поэтические опыты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«К другу стихотворцу» (первое печатное произведение 1814 г.)</a:t>
            </a:r>
          </a:p>
          <a:p>
            <a:r>
              <a:rPr lang="ru-RU" b="1" dirty="0" smtClean="0"/>
              <a:t>«Мечтатель»</a:t>
            </a:r>
          </a:p>
          <a:p>
            <a:r>
              <a:rPr lang="ru-RU" b="1" dirty="0" smtClean="0"/>
              <a:t>«Сраженный рыцарь»</a:t>
            </a:r>
          </a:p>
          <a:p>
            <a:r>
              <a:rPr lang="ru-RU" b="1" dirty="0" smtClean="0"/>
              <a:t>«Воспоминания в Царском Селе»</a:t>
            </a:r>
          </a:p>
          <a:p>
            <a:r>
              <a:rPr lang="ru-RU" b="1" dirty="0" smtClean="0"/>
              <a:t>«Городок»</a:t>
            </a:r>
          </a:p>
          <a:p>
            <a:r>
              <a:rPr lang="ru-RU" b="1" dirty="0" smtClean="0"/>
              <a:t>«Усы» (1816 г.)</a:t>
            </a:r>
            <a:endParaRPr lang="ru-RU" b="1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643702" y="2500306"/>
            <a:ext cx="642942" cy="2214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15272" y="3429000"/>
            <a:ext cx="1189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1815 г.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4038600" cy="4525963"/>
          </a:xfrm>
        </p:spPr>
        <p:txBody>
          <a:bodyPr/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     (внучка </a:t>
            </a:r>
            <a:r>
              <a:rPr lang="ru-RU" sz="2800" dirty="0" err="1" smtClean="0"/>
              <a:t>Ибраги</a:t>
            </a:r>
            <a:r>
              <a:rPr lang="ru-RU" sz="2800" dirty="0" smtClean="0"/>
              <a:t> Ганнибала)*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/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7890" name="Picture 2" descr="http://upload.wikimedia.org/wikipedia/commons/2/2b/N.O.Pusk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2714644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28596" y="5214349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Мать – Надежда Осиповна </a:t>
            </a:r>
          </a:p>
          <a:p>
            <a:pPr>
              <a:buNone/>
            </a:pPr>
            <a:r>
              <a:rPr lang="ru-RU" sz="2400" dirty="0" smtClean="0"/>
              <a:t>(внучка Ибрагима Ганнибала)*</a:t>
            </a:r>
          </a:p>
        </p:txBody>
      </p:sp>
      <p:pic>
        <p:nvPicPr>
          <p:cNvPr id="37892" name="Picture 4" descr="http://img1.liveinternet.ru/images/attach/c/2/69/443/69443431_Sergey_Lvovich_Pushk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2786082" cy="36433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0800000" flipV="1">
            <a:off x="4643435" y="5341355"/>
            <a:ext cx="42714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Отец – Сергей Львович Пушкин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Ибрагим Ганнибал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* </a:t>
            </a:r>
            <a:r>
              <a:rPr lang="ru-RU" sz="2400" dirty="0" smtClean="0"/>
              <a:t>В 1706 году Петру привезли в подарок из турецкой столицы арапчонка – эфиопа. Был он княжеского рода. Петр стал Ибрагиму Ганнибалу крестным отцом, полюбил его и послал в Европу учиться.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www.biografija.ru/pictures/m_21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2862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Захарово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Летом детей увозили в деревню Захарово, которую приобрела бабушка, Мария Алексеевна.</a:t>
            </a:r>
          </a:p>
          <a:p>
            <a:r>
              <a:rPr lang="ru-RU" b="1" dirty="0" smtClean="0"/>
              <a:t>У Пушкина была старшая сестра Ольга и младший брат Лев.</a:t>
            </a:r>
          </a:p>
          <a:p>
            <a:endParaRPr lang="ru-RU" dirty="0"/>
          </a:p>
        </p:txBody>
      </p:sp>
      <p:pic>
        <p:nvPicPr>
          <p:cNvPr id="8194" name="Picture 2" descr="http://www.biografija.ru/pictures/wm_2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71942"/>
            <a:ext cx="2143140" cy="2571744"/>
          </a:xfrm>
          <a:prstGeom prst="rect">
            <a:avLst/>
          </a:prstGeom>
          <a:noFill/>
        </p:spPr>
      </p:pic>
      <p:pic>
        <p:nvPicPr>
          <p:cNvPr id="8196" name="Picture 4" descr="http://www.e-reading.mobi/illustrations/1016/1016245-Autogen_eBook_id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207170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3/75/87/75087383_0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66"/>
            <a:ext cx="1343025" cy="2266951"/>
          </a:xfrm>
          <a:prstGeom prst="rect">
            <a:avLst/>
          </a:prstGeom>
          <a:noFill/>
        </p:spPr>
      </p:pic>
      <p:pic>
        <p:nvPicPr>
          <p:cNvPr id="24580" name="Picture 4" descr="http://shadaev.narod.ru/Personal/Foto/Pushkin/Foto/zakharo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143536" cy="3500462"/>
          </a:xfrm>
          <a:prstGeom prst="rect">
            <a:avLst/>
          </a:prstGeom>
          <a:noFill/>
        </p:spPr>
      </p:pic>
      <p:pic>
        <p:nvPicPr>
          <p:cNvPr id="24582" name="Picture 6" descr="http://im5-tub-ru.yandex.net/i?id=305304798-6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29000"/>
            <a:ext cx="2357454" cy="1785950"/>
          </a:xfrm>
          <a:prstGeom prst="rect">
            <a:avLst/>
          </a:prstGeom>
          <a:noFill/>
        </p:spPr>
      </p:pic>
      <p:pic>
        <p:nvPicPr>
          <p:cNvPr id="24584" name="Picture 8" descr="http://im1-tub-ru.yandex.net/i?id=30436796-1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500570"/>
            <a:ext cx="2286016" cy="1785940"/>
          </a:xfrm>
          <a:prstGeom prst="rect">
            <a:avLst/>
          </a:prstGeom>
          <a:noFill/>
        </p:spPr>
      </p:pic>
      <p:pic>
        <p:nvPicPr>
          <p:cNvPr id="24590" name="Picture 14" descr="http://www.odin-fakt.ru/upload/KUL/20090522_Bednyi_Sashka/SCN01351_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143380"/>
            <a:ext cx="235745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Василий Львович Пушкин – дядя поэта.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67204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Арина Родионовна Яковлева –няня.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7170" name="Picture 2" descr="http://az.lib.ru/p/pushkin_w_l/.phot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2286016" cy="3000396"/>
          </a:xfrm>
          <a:prstGeom prst="rect">
            <a:avLst/>
          </a:prstGeom>
          <a:noFill/>
        </p:spPr>
      </p:pic>
      <p:pic>
        <p:nvPicPr>
          <p:cNvPr id="7172" name="Picture 4" descr="http://900igr.net/datai/literatura/Detskie-i-litsejskie-gody-Pushkina/0005-005-Babushka-Marija-Alekseev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928934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reamworlds.ru/uploads/posts/2011-07/1309878097_0b072d36063683073d07ebc70f4d5f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4286250" cy="51816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14942" y="3857628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Никита Козлов –</a:t>
            </a:r>
            <a:endParaRPr lang="en-US" sz="2400" b="1" dirty="0" smtClean="0"/>
          </a:p>
          <a:p>
            <a:r>
              <a:rPr lang="ru-RU" sz="2400" b="1" dirty="0" smtClean="0"/>
              <a:t> дядька (слуга).</a:t>
            </a:r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Лицей. 1811-1817гг.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709160"/>
          </a:xfrm>
        </p:spPr>
        <p:txBody>
          <a:bodyPr/>
          <a:lstStyle/>
          <a:p>
            <a:r>
              <a:rPr lang="ru-RU" b="1" dirty="0" smtClean="0"/>
              <a:t>Торжественное открытие Лицея в Царском Селе состоялось 19 октября 1811г. </a:t>
            </a:r>
          </a:p>
          <a:p>
            <a:pPr>
              <a:buNone/>
            </a:pPr>
            <a:r>
              <a:rPr lang="ru-RU" b="1" dirty="0" smtClean="0"/>
              <a:t>     На нем присутствовал царь Александр </a:t>
            </a:r>
            <a:r>
              <a:rPr lang="en-US" b="1" dirty="0" smtClean="0"/>
              <a:t>I</a:t>
            </a:r>
            <a:r>
              <a:rPr lang="ru-RU" b="1" dirty="0" smtClean="0"/>
              <a:t> и высшие сановники го</a:t>
            </a:r>
            <a:r>
              <a:rPr lang="en-US" b="1" dirty="0" smtClean="0"/>
              <a:t>c</a:t>
            </a:r>
            <a:r>
              <a:rPr lang="ru-RU" b="1" dirty="0" err="1" smtClean="0"/>
              <a:t>ударства</a:t>
            </a:r>
            <a:r>
              <a:rPr lang="ru-RU" b="1" dirty="0" smtClean="0"/>
              <a:t>.</a:t>
            </a:r>
          </a:p>
        </p:txBody>
      </p:sp>
      <p:pic>
        <p:nvPicPr>
          <p:cNvPr id="6148" name="Picture 4" descr="http://groups.live4.ru/pictures/img_199_158_18_86a116939fc6d43cacf4b27843c8f4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000504"/>
            <a:ext cx="450059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512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Александр Сергеевич Пушкин </vt:lpstr>
      <vt:lpstr>Детство. 1799-1811 гг.</vt:lpstr>
      <vt:lpstr>Родители</vt:lpstr>
      <vt:lpstr>Ибрагим Ганнибал</vt:lpstr>
      <vt:lpstr>Захарово</vt:lpstr>
      <vt:lpstr>Слайд 6</vt:lpstr>
      <vt:lpstr>Слайд 7</vt:lpstr>
      <vt:lpstr>Слайд 8</vt:lpstr>
      <vt:lpstr>Лицей. 1811-1817гг.</vt:lpstr>
      <vt:lpstr>Слайд 10</vt:lpstr>
      <vt:lpstr>Слайд 11</vt:lpstr>
      <vt:lpstr>Слайд 12</vt:lpstr>
      <vt:lpstr>     Лицейские друзья</vt:lpstr>
      <vt:lpstr>Слайд 14</vt:lpstr>
      <vt:lpstr>Слайд 15</vt:lpstr>
      <vt:lpstr>Переходный экзамен</vt:lpstr>
      <vt:lpstr>Слайд 17</vt:lpstr>
      <vt:lpstr>Слайд 18</vt:lpstr>
      <vt:lpstr>Петр Яковлевич Чаадаев</vt:lpstr>
      <vt:lpstr>Первые поэтические опыты</vt:lpstr>
    </vt:vector>
  </TitlesOfParts>
  <Company>Dima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 </dc:title>
  <dc:creator>Dima</dc:creator>
  <cp:lastModifiedBy>Dima</cp:lastModifiedBy>
  <cp:revision>44</cp:revision>
  <dcterms:created xsi:type="dcterms:W3CDTF">2013-12-23T16:29:22Z</dcterms:created>
  <dcterms:modified xsi:type="dcterms:W3CDTF">2013-12-25T19:42:21Z</dcterms:modified>
</cp:coreProperties>
</file>