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74" r:id="rId11"/>
    <p:sldId id="275" r:id="rId12"/>
    <p:sldId id="263" r:id="rId13"/>
    <p:sldId id="276" r:id="rId14"/>
    <p:sldId id="264" r:id="rId15"/>
    <p:sldId id="265" r:id="rId16"/>
    <p:sldId id="277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8265"/>
    <a:srgbClr val="9900FF"/>
    <a:srgbClr val="D91196"/>
    <a:srgbClr val="FF714F"/>
    <a:srgbClr val="FF603B"/>
    <a:srgbClr val="FF0066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9" autoAdjust="0"/>
    <p:restoredTop sz="94721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731F9-1403-42B7-B0FC-5D2420CA5B5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0CE70B-C001-4396-83B8-F6002A4BA5E1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Основные классы неорганических веществ</a:t>
          </a:r>
          <a:endParaRPr lang="ru-RU" dirty="0">
            <a:latin typeface="Comic Sans MS" pitchFamily="66" charset="0"/>
          </a:endParaRPr>
        </a:p>
      </dgm:t>
    </dgm:pt>
    <dgm:pt modelId="{F25F19D2-FBFD-4175-B81B-7CFB33724CBD}" type="parTrans" cxnId="{AAB9C6F1-FD27-411B-ABE2-58ACBCD3E3A0}">
      <dgm:prSet/>
      <dgm:spPr/>
      <dgm:t>
        <a:bodyPr/>
        <a:lstStyle/>
        <a:p>
          <a:endParaRPr lang="ru-RU">
            <a:latin typeface="Comic Sans MS" pitchFamily="66" charset="0"/>
          </a:endParaRPr>
        </a:p>
      </dgm:t>
    </dgm:pt>
    <dgm:pt modelId="{F59DA8D2-1C10-4558-B106-CA0CC21A3BD1}" type="sibTrans" cxnId="{AAB9C6F1-FD27-411B-ABE2-58ACBCD3E3A0}">
      <dgm:prSet/>
      <dgm:spPr/>
      <dgm:t>
        <a:bodyPr/>
        <a:lstStyle/>
        <a:p>
          <a:endParaRPr lang="ru-RU">
            <a:latin typeface="Comic Sans MS" pitchFamily="66" charset="0"/>
          </a:endParaRPr>
        </a:p>
      </dgm:t>
    </dgm:pt>
    <dgm:pt modelId="{D2F8425A-4AC8-4ED1-8CFE-93112EE6129F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Соли</a:t>
          </a:r>
          <a:endParaRPr lang="ru-RU" dirty="0">
            <a:latin typeface="Comic Sans MS" pitchFamily="66" charset="0"/>
          </a:endParaRPr>
        </a:p>
      </dgm:t>
    </dgm:pt>
    <dgm:pt modelId="{FC762762-93B6-4209-896E-EAD4A21FC6B7}" type="parTrans" cxnId="{8937EF9D-1BD4-4C72-84AC-1D6FC1CC6800}">
      <dgm:prSet/>
      <dgm:spPr>
        <a:solidFill>
          <a:srgbClr val="00B050"/>
        </a:solidFill>
      </dgm:spPr>
      <dgm:t>
        <a:bodyPr/>
        <a:lstStyle/>
        <a:p>
          <a:endParaRPr lang="ru-RU">
            <a:latin typeface="Comic Sans MS" pitchFamily="66" charset="0"/>
          </a:endParaRPr>
        </a:p>
      </dgm:t>
    </dgm:pt>
    <dgm:pt modelId="{7D18EE75-7554-4D5B-A53E-3BC92469A647}" type="sibTrans" cxnId="{8937EF9D-1BD4-4C72-84AC-1D6FC1CC6800}">
      <dgm:prSet/>
      <dgm:spPr/>
      <dgm:t>
        <a:bodyPr/>
        <a:lstStyle/>
        <a:p>
          <a:endParaRPr lang="ru-RU">
            <a:latin typeface="Comic Sans MS" pitchFamily="66" charset="0"/>
          </a:endParaRPr>
        </a:p>
      </dgm:t>
    </dgm:pt>
    <dgm:pt modelId="{3B45195A-E962-4BDE-A027-B0D8C5F507D9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Основания</a:t>
          </a:r>
          <a:endParaRPr lang="ru-RU" dirty="0">
            <a:latin typeface="Comic Sans MS" pitchFamily="66" charset="0"/>
          </a:endParaRPr>
        </a:p>
      </dgm:t>
    </dgm:pt>
    <dgm:pt modelId="{1FC34AA3-FC2F-44A6-B9C8-6E32FCF308B6}" type="parTrans" cxnId="{BAAB6475-0E05-4B8C-BF24-6CCD553F8630}">
      <dgm:prSet/>
      <dgm:spPr>
        <a:solidFill>
          <a:srgbClr val="00B050"/>
        </a:solidFill>
      </dgm:spPr>
      <dgm:t>
        <a:bodyPr/>
        <a:lstStyle/>
        <a:p>
          <a:endParaRPr lang="ru-RU">
            <a:latin typeface="Comic Sans MS" pitchFamily="66" charset="0"/>
          </a:endParaRPr>
        </a:p>
      </dgm:t>
    </dgm:pt>
    <dgm:pt modelId="{35184EA2-480B-4C2B-AD89-80F390ADE440}" type="sibTrans" cxnId="{BAAB6475-0E05-4B8C-BF24-6CCD553F8630}">
      <dgm:prSet/>
      <dgm:spPr/>
      <dgm:t>
        <a:bodyPr/>
        <a:lstStyle/>
        <a:p>
          <a:endParaRPr lang="ru-RU">
            <a:latin typeface="Comic Sans MS" pitchFamily="66" charset="0"/>
          </a:endParaRPr>
        </a:p>
      </dgm:t>
    </dgm:pt>
    <dgm:pt modelId="{67A01F97-D7D0-47DD-AA9C-0D8FA3B77693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Кислоты</a:t>
          </a:r>
          <a:endParaRPr lang="ru-RU" dirty="0">
            <a:latin typeface="Comic Sans MS" pitchFamily="66" charset="0"/>
          </a:endParaRPr>
        </a:p>
      </dgm:t>
    </dgm:pt>
    <dgm:pt modelId="{DCA695CA-FBC4-494E-AD79-7FF0E73BF0B2}" type="parTrans" cxnId="{112AF584-D73B-4243-8511-52FA90A2157A}">
      <dgm:prSet/>
      <dgm:spPr>
        <a:solidFill>
          <a:srgbClr val="00B050"/>
        </a:solidFill>
      </dgm:spPr>
      <dgm:t>
        <a:bodyPr/>
        <a:lstStyle/>
        <a:p>
          <a:endParaRPr lang="ru-RU">
            <a:latin typeface="Comic Sans MS" pitchFamily="66" charset="0"/>
          </a:endParaRPr>
        </a:p>
      </dgm:t>
    </dgm:pt>
    <dgm:pt modelId="{5804F382-191A-44D3-A4E6-F88EFD1E138D}" type="sibTrans" cxnId="{112AF584-D73B-4243-8511-52FA90A2157A}">
      <dgm:prSet/>
      <dgm:spPr/>
      <dgm:t>
        <a:bodyPr/>
        <a:lstStyle/>
        <a:p>
          <a:endParaRPr lang="ru-RU">
            <a:latin typeface="Comic Sans MS" pitchFamily="66" charset="0"/>
          </a:endParaRPr>
        </a:p>
      </dgm:t>
    </dgm:pt>
    <dgm:pt modelId="{55DCDEE1-FA8A-4CB5-B57B-CACFB96DCCB5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Оксиды</a:t>
          </a:r>
          <a:endParaRPr lang="ru-RU" dirty="0">
            <a:latin typeface="Comic Sans MS" pitchFamily="66" charset="0"/>
          </a:endParaRPr>
        </a:p>
      </dgm:t>
    </dgm:pt>
    <dgm:pt modelId="{240A79DE-F9D6-4294-ADBE-C35DEF46B0B6}" type="parTrans" cxnId="{FBAC686C-A9BB-4D6D-A803-0DFB177F3D15}">
      <dgm:prSet/>
      <dgm:spPr>
        <a:solidFill>
          <a:srgbClr val="00B050"/>
        </a:solidFill>
      </dgm:spPr>
      <dgm:t>
        <a:bodyPr/>
        <a:lstStyle/>
        <a:p>
          <a:endParaRPr lang="ru-RU">
            <a:latin typeface="Comic Sans MS" pitchFamily="66" charset="0"/>
          </a:endParaRPr>
        </a:p>
      </dgm:t>
    </dgm:pt>
    <dgm:pt modelId="{EC470D55-C7B8-4B8B-805D-0F0D6BD86A9B}" type="sibTrans" cxnId="{FBAC686C-A9BB-4D6D-A803-0DFB177F3D15}">
      <dgm:prSet/>
      <dgm:spPr/>
      <dgm:t>
        <a:bodyPr/>
        <a:lstStyle/>
        <a:p>
          <a:endParaRPr lang="ru-RU">
            <a:latin typeface="Comic Sans MS" pitchFamily="66" charset="0"/>
          </a:endParaRPr>
        </a:p>
      </dgm:t>
    </dgm:pt>
    <dgm:pt modelId="{80C88DB3-0443-4C4B-94F8-B59F80C14153}" type="pres">
      <dgm:prSet presAssocID="{DCD731F9-1403-42B7-B0FC-5D2420CA5B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F68899-0D9F-49A3-840C-0A0EACF32572}" type="pres">
      <dgm:prSet presAssocID="{260CE70B-C001-4396-83B8-F6002A4BA5E1}" presName="centerShape" presStyleLbl="node0" presStyleIdx="0" presStyleCnt="1" custLinFactNeighborX="868" custLinFactNeighborY="-18533"/>
      <dgm:spPr/>
      <dgm:t>
        <a:bodyPr/>
        <a:lstStyle/>
        <a:p>
          <a:endParaRPr lang="ru-RU"/>
        </a:p>
      </dgm:t>
    </dgm:pt>
    <dgm:pt modelId="{35610D7B-0257-48BF-8B76-D0862996054A}" type="pres">
      <dgm:prSet presAssocID="{FC762762-93B6-4209-896E-EAD4A21FC6B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119AD9B9-5B2B-4E18-904B-0F6F196CADCC}" type="pres">
      <dgm:prSet presAssocID="{D2F8425A-4AC8-4ED1-8CFE-93112EE6129F}" presName="node" presStyleLbl="node1" presStyleIdx="0" presStyleCnt="4" custRadScaleRad="100027" custRadScaleInc="-66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5D3F6-5F85-48F8-9072-25DF8CB1A406}" type="pres">
      <dgm:prSet presAssocID="{1FC34AA3-FC2F-44A6-B9C8-6E32FCF308B6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9F4AA5C6-FD7C-4B3A-870F-6F366BB13C70}" type="pres">
      <dgm:prSet presAssocID="{3B45195A-E962-4BDE-A027-B0D8C5F507D9}" presName="node" presStyleLbl="node1" presStyleIdx="1" presStyleCnt="4" custRadScaleRad="164807" custRadScaleInc="-2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E9875-4AC4-4DE3-A224-67D30E014E0B}" type="pres">
      <dgm:prSet presAssocID="{DCA695CA-FBC4-494E-AD79-7FF0E73BF0B2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E55F7EBA-906D-4C91-AD68-409CB2837AED}" type="pres">
      <dgm:prSet presAssocID="{67A01F97-D7D0-47DD-AA9C-0D8FA3B77693}" presName="node" presStyleLbl="node1" presStyleIdx="2" presStyleCnt="4" custRadScaleRad="144602" custRadScaleInc="37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29F23-E06E-40A8-B10A-3FF64120B95C}" type="pres">
      <dgm:prSet presAssocID="{240A79DE-F9D6-4294-ADBE-C35DEF46B0B6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AD66F324-A973-415A-8314-0D539F14A7E5}" type="pres">
      <dgm:prSet presAssocID="{55DCDEE1-FA8A-4CB5-B57B-CACFB96DCCB5}" presName="node" presStyleLbl="node1" presStyleIdx="3" presStyleCnt="4" custRadScaleRad="99993" custRadScaleInc="66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B1EEA-CC10-41AF-8C68-384F3058EE83}" type="presOf" srcId="{67A01F97-D7D0-47DD-AA9C-0D8FA3B77693}" destId="{E55F7EBA-906D-4C91-AD68-409CB2837AED}" srcOrd="0" destOrd="0" presId="urn:microsoft.com/office/officeart/2005/8/layout/radial4"/>
    <dgm:cxn modelId="{8A584E38-DDFD-467E-AB38-535693039CCB}" type="presOf" srcId="{240A79DE-F9D6-4294-ADBE-C35DEF46B0B6}" destId="{9EC29F23-E06E-40A8-B10A-3FF64120B95C}" srcOrd="0" destOrd="0" presId="urn:microsoft.com/office/officeart/2005/8/layout/radial4"/>
    <dgm:cxn modelId="{23F2267B-1D4F-4A7C-B81A-7C9A7372B605}" type="presOf" srcId="{FC762762-93B6-4209-896E-EAD4A21FC6B7}" destId="{35610D7B-0257-48BF-8B76-D0862996054A}" srcOrd="0" destOrd="0" presId="urn:microsoft.com/office/officeart/2005/8/layout/radial4"/>
    <dgm:cxn modelId="{112AF584-D73B-4243-8511-52FA90A2157A}" srcId="{260CE70B-C001-4396-83B8-F6002A4BA5E1}" destId="{67A01F97-D7D0-47DD-AA9C-0D8FA3B77693}" srcOrd="2" destOrd="0" parTransId="{DCA695CA-FBC4-494E-AD79-7FF0E73BF0B2}" sibTransId="{5804F382-191A-44D3-A4E6-F88EFD1E138D}"/>
    <dgm:cxn modelId="{7C3FB859-8C64-4FF1-ACB1-B0724C3B67AD}" type="presOf" srcId="{1FC34AA3-FC2F-44A6-B9C8-6E32FCF308B6}" destId="{3755D3F6-5F85-48F8-9072-25DF8CB1A406}" srcOrd="0" destOrd="0" presId="urn:microsoft.com/office/officeart/2005/8/layout/radial4"/>
    <dgm:cxn modelId="{FBAC686C-A9BB-4D6D-A803-0DFB177F3D15}" srcId="{260CE70B-C001-4396-83B8-F6002A4BA5E1}" destId="{55DCDEE1-FA8A-4CB5-B57B-CACFB96DCCB5}" srcOrd="3" destOrd="0" parTransId="{240A79DE-F9D6-4294-ADBE-C35DEF46B0B6}" sibTransId="{EC470D55-C7B8-4B8B-805D-0F0D6BD86A9B}"/>
    <dgm:cxn modelId="{AAB9C6F1-FD27-411B-ABE2-58ACBCD3E3A0}" srcId="{DCD731F9-1403-42B7-B0FC-5D2420CA5B5A}" destId="{260CE70B-C001-4396-83B8-F6002A4BA5E1}" srcOrd="0" destOrd="0" parTransId="{F25F19D2-FBFD-4175-B81B-7CFB33724CBD}" sibTransId="{F59DA8D2-1C10-4558-B106-CA0CC21A3BD1}"/>
    <dgm:cxn modelId="{8937EF9D-1BD4-4C72-84AC-1D6FC1CC6800}" srcId="{260CE70B-C001-4396-83B8-F6002A4BA5E1}" destId="{D2F8425A-4AC8-4ED1-8CFE-93112EE6129F}" srcOrd="0" destOrd="0" parTransId="{FC762762-93B6-4209-896E-EAD4A21FC6B7}" sibTransId="{7D18EE75-7554-4D5B-A53E-3BC92469A647}"/>
    <dgm:cxn modelId="{BAAB6475-0E05-4B8C-BF24-6CCD553F8630}" srcId="{260CE70B-C001-4396-83B8-F6002A4BA5E1}" destId="{3B45195A-E962-4BDE-A027-B0D8C5F507D9}" srcOrd="1" destOrd="0" parTransId="{1FC34AA3-FC2F-44A6-B9C8-6E32FCF308B6}" sibTransId="{35184EA2-480B-4C2B-AD89-80F390ADE440}"/>
    <dgm:cxn modelId="{FB7F1E1B-5F86-4CE3-B030-0DC40AE4E05D}" type="presOf" srcId="{D2F8425A-4AC8-4ED1-8CFE-93112EE6129F}" destId="{119AD9B9-5B2B-4E18-904B-0F6F196CADCC}" srcOrd="0" destOrd="0" presId="urn:microsoft.com/office/officeart/2005/8/layout/radial4"/>
    <dgm:cxn modelId="{C18C1399-902B-4F56-B791-5BD2C871418B}" type="presOf" srcId="{DCD731F9-1403-42B7-B0FC-5D2420CA5B5A}" destId="{80C88DB3-0443-4C4B-94F8-B59F80C14153}" srcOrd="0" destOrd="0" presId="urn:microsoft.com/office/officeart/2005/8/layout/radial4"/>
    <dgm:cxn modelId="{A95B7A25-3B0F-4211-90FC-E5E9F808BC69}" type="presOf" srcId="{260CE70B-C001-4396-83B8-F6002A4BA5E1}" destId="{CEF68899-0D9F-49A3-840C-0A0EACF32572}" srcOrd="0" destOrd="0" presId="urn:microsoft.com/office/officeart/2005/8/layout/radial4"/>
    <dgm:cxn modelId="{02B08054-E64E-4979-9588-9BCF8D9A90B3}" type="presOf" srcId="{3B45195A-E962-4BDE-A027-B0D8C5F507D9}" destId="{9F4AA5C6-FD7C-4B3A-870F-6F366BB13C70}" srcOrd="0" destOrd="0" presId="urn:microsoft.com/office/officeart/2005/8/layout/radial4"/>
    <dgm:cxn modelId="{848D7910-1AF9-4444-B30F-709F78C241D3}" type="presOf" srcId="{DCA695CA-FBC4-494E-AD79-7FF0E73BF0B2}" destId="{6C4E9875-4AC4-4DE3-A224-67D30E014E0B}" srcOrd="0" destOrd="0" presId="urn:microsoft.com/office/officeart/2005/8/layout/radial4"/>
    <dgm:cxn modelId="{A77CFB95-2917-448A-90FE-3B223C436F75}" type="presOf" srcId="{55DCDEE1-FA8A-4CB5-B57B-CACFB96DCCB5}" destId="{AD66F324-A973-415A-8314-0D539F14A7E5}" srcOrd="0" destOrd="0" presId="urn:microsoft.com/office/officeart/2005/8/layout/radial4"/>
    <dgm:cxn modelId="{B9203865-2162-4460-9659-7C7CF731E603}" type="presParOf" srcId="{80C88DB3-0443-4C4B-94F8-B59F80C14153}" destId="{CEF68899-0D9F-49A3-840C-0A0EACF32572}" srcOrd="0" destOrd="0" presId="urn:microsoft.com/office/officeart/2005/8/layout/radial4"/>
    <dgm:cxn modelId="{CD8847CE-1FDF-49D2-87A3-90B75599AAE0}" type="presParOf" srcId="{80C88DB3-0443-4C4B-94F8-B59F80C14153}" destId="{35610D7B-0257-48BF-8B76-D0862996054A}" srcOrd="1" destOrd="0" presId="urn:microsoft.com/office/officeart/2005/8/layout/radial4"/>
    <dgm:cxn modelId="{F163662F-A775-4057-965C-EC80324321EB}" type="presParOf" srcId="{80C88DB3-0443-4C4B-94F8-B59F80C14153}" destId="{119AD9B9-5B2B-4E18-904B-0F6F196CADCC}" srcOrd="2" destOrd="0" presId="urn:microsoft.com/office/officeart/2005/8/layout/radial4"/>
    <dgm:cxn modelId="{F1E02710-CC6C-4E45-B7EA-B5F61F749702}" type="presParOf" srcId="{80C88DB3-0443-4C4B-94F8-B59F80C14153}" destId="{3755D3F6-5F85-48F8-9072-25DF8CB1A406}" srcOrd="3" destOrd="0" presId="urn:microsoft.com/office/officeart/2005/8/layout/radial4"/>
    <dgm:cxn modelId="{5D0567F6-BFF9-446D-A544-C05FACCE2C28}" type="presParOf" srcId="{80C88DB3-0443-4C4B-94F8-B59F80C14153}" destId="{9F4AA5C6-FD7C-4B3A-870F-6F366BB13C70}" srcOrd="4" destOrd="0" presId="urn:microsoft.com/office/officeart/2005/8/layout/radial4"/>
    <dgm:cxn modelId="{A149778F-033B-4E55-BBFC-E95D93517197}" type="presParOf" srcId="{80C88DB3-0443-4C4B-94F8-B59F80C14153}" destId="{6C4E9875-4AC4-4DE3-A224-67D30E014E0B}" srcOrd="5" destOrd="0" presId="urn:microsoft.com/office/officeart/2005/8/layout/radial4"/>
    <dgm:cxn modelId="{12CAD977-208B-4F5E-8B19-3C36DA183B17}" type="presParOf" srcId="{80C88DB3-0443-4C4B-94F8-B59F80C14153}" destId="{E55F7EBA-906D-4C91-AD68-409CB2837AED}" srcOrd="6" destOrd="0" presId="urn:microsoft.com/office/officeart/2005/8/layout/radial4"/>
    <dgm:cxn modelId="{04FB2173-067B-4B96-8190-DDB51B0DDB40}" type="presParOf" srcId="{80C88DB3-0443-4C4B-94F8-B59F80C14153}" destId="{9EC29F23-E06E-40A8-B10A-3FF64120B95C}" srcOrd="7" destOrd="0" presId="urn:microsoft.com/office/officeart/2005/8/layout/radial4"/>
    <dgm:cxn modelId="{D0DFAE63-4A97-4F84-AB56-E8F10F857FA7}" type="presParOf" srcId="{80C88DB3-0443-4C4B-94F8-B59F80C14153}" destId="{AD66F324-A973-415A-8314-0D539F14A7E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6A65-E690-46B6-84F1-21F7FC513E96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4F64-45A9-465D-86B7-591146FAD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F3EA-A5DB-4552-A382-9D117180B08C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1B7C-01DA-40D9-B139-9CFCE4053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D1A0-B6B6-4747-91E3-F4EBC41D1AB4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5FF8-DFB8-4294-907B-4BF73C46F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046E-06B6-4628-8103-17A01A74329D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D5D8-5845-4402-874E-F8A7AB75F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CA26-F22A-4B65-89A3-671E9EB7E91D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36BB-E7C8-4D54-B963-9263AFE78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3D16-D7FC-48E7-A6B9-F25D96069C62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4960-8FB1-4E42-B7E8-E5A3F29D5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7BE7-EF9C-43C0-9D52-B7FAD8A1ACF0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B7DD-A0E3-4A8D-9525-9FCE1DE06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6C8AE-AE8F-43F9-A016-5A95FB6A22C7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9656-EBAA-4230-A6A8-B7C57C3E3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8B20-4DA5-4A6F-8ECD-7402000ACA96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62D5-9C1A-4C43-9522-4965CD729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EE6B-6B73-4725-84FA-2DE9D5CE306E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DA85-CF4F-472D-90E1-841B3CE07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5419-5852-4942-9E71-7589440F3A5A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7EB9-5EF9-4B8C-97D3-D9CDC0BDF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FAA996B-61E6-4D73-86EF-918CAAD21BD5}" type="datetimeFigureOut">
              <a:rPr lang="en-US"/>
              <a:pPr>
                <a:defRPr/>
              </a:pPr>
              <a:t>10/25/2014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0E2169D-B2AD-4B3D-B40B-1E856206C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34" r:id="rId4"/>
    <p:sldLayoutId id="2147483940" r:id="rId5"/>
    <p:sldLayoutId id="2147483935" r:id="rId6"/>
    <p:sldLayoutId id="2147483941" r:id="rId7"/>
    <p:sldLayoutId id="2147483942" r:id="rId8"/>
    <p:sldLayoutId id="2147483943" r:id="rId9"/>
    <p:sldLayoutId id="2147483936" r:id="rId10"/>
    <p:sldLayoutId id="2147483944" r:id="rId11"/>
  </p:sldLayoutIdLst>
  <p:transition>
    <p:comb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Кислоты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09800" y="4114800"/>
            <a:ext cx="4572000" cy="6858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tx1"/>
                </a:solidFill>
              </a:rPr>
              <a:t>Презентация по химии на тему:</a:t>
            </a:r>
          </a:p>
        </p:txBody>
      </p:sp>
      <p:pic>
        <p:nvPicPr>
          <p:cNvPr id="4" name="Рисунок 3" descr="J0198022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147763"/>
            <a:ext cx="24384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Program Files\Microsoft Office\CLIPART\PUB60COR\J024107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1147763"/>
            <a:ext cx="21399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Заряды ионов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990600" y="2743200"/>
          <a:ext cx="2695575" cy="1219200"/>
        </p:xfrm>
        <a:graphic>
          <a:graphicData uri="http://schemas.openxmlformats.org/presentationml/2006/ole">
            <p:oleObj spid="_x0000_s19459" name="Формула" r:id="rId3" imgW="533169" imgH="241195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562600" y="2743200"/>
          <a:ext cx="2514600" cy="1187450"/>
        </p:xfrm>
        <a:graphic>
          <a:graphicData uri="http://schemas.openxmlformats.org/presentationml/2006/ole">
            <p:oleObj spid="_x0000_s19460" name="Формула" r:id="rId4" imgW="457002" imgH="215806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562600" y="2667000"/>
          <a:ext cx="2820988" cy="1181100"/>
        </p:xfrm>
        <a:graphic>
          <a:graphicData uri="http://schemas.openxmlformats.org/presentationml/2006/ole">
            <p:oleObj spid="_x0000_s19461" name="Формула" r:id="rId5" imgW="545863" imgH="228501" progId="Equation.3">
              <p:embed/>
            </p:oleObj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Самостоятельная работа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Сернистая кислота: </a:t>
            </a:r>
            <a:r>
              <a:rPr lang="en-US" sz="3600" i="1">
                <a:latin typeface="Comic Sans MS" pitchFamily="66" charset="0"/>
              </a:rPr>
              <a:t>H</a:t>
            </a:r>
            <a:r>
              <a:rPr lang="en-US" sz="3600" i="1" baseline="-25000">
                <a:latin typeface="Comic Sans MS" pitchFamily="66" charset="0"/>
              </a:rPr>
              <a:t>2</a:t>
            </a:r>
            <a:r>
              <a:rPr lang="en-US" sz="3600" i="1">
                <a:latin typeface="Comic Sans MS" pitchFamily="66" charset="0"/>
              </a:rPr>
              <a:t>SO</a:t>
            </a:r>
            <a:r>
              <a:rPr lang="ru-RU" sz="3600" i="1" baseline="-25000">
                <a:latin typeface="Comic Sans MS" pitchFamily="66" charset="0"/>
              </a:rPr>
              <a:t>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3622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Степень окисления   Заряд ионов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905000" y="3200400"/>
          <a:ext cx="1828800" cy="914400"/>
        </p:xfrm>
        <a:graphic>
          <a:graphicData uri="http://schemas.openxmlformats.org/presentationml/2006/ole">
            <p:oleObj spid="_x0000_s20485" name="Формула" r:id="rId3" imgW="457200" imgH="22860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562600" y="3200400"/>
          <a:ext cx="1828800" cy="914400"/>
        </p:xfrm>
        <a:graphic>
          <a:graphicData uri="http://schemas.openxmlformats.org/presentationml/2006/ole">
            <p:oleObj spid="_x0000_s20486" name="Формула" r:id="rId4" imgW="457200" imgH="228600" progId="Equation.3">
              <p:embed/>
            </p:oleObj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57600" y="42672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Оксид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3581400" y="5029200"/>
          <a:ext cx="1828800" cy="914400"/>
        </p:xfrm>
        <a:graphic>
          <a:graphicData uri="http://schemas.openxmlformats.org/presentationml/2006/ole">
            <p:oleObj spid="_x0000_s20488" name="Формула" r:id="rId5" imgW="457200" imgH="22860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133600" y="2819400"/>
          <a:ext cx="2133600" cy="1270000"/>
        </p:xfrm>
        <a:graphic>
          <a:graphicData uri="http://schemas.openxmlformats.org/presentationml/2006/ole">
            <p:oleObj spid="_x0000_s20489" name="Формула" r:id="rId6" imgW="532937" imgH="317225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562600" y="3124200"/>
          <a:ext cx="2184400" cy="965200"/>
        </p:xfrm>
        <a:graphic>
          <a:graphicData uri="http://schemas.openxmlformats.org/presentationml/2006/ole">
            <p:oleObj spid="_x0000_s20490" name="Формула" r:id="rId7" imgW="545863" imgH="241195" progId="Equation.3">
              <p:embed/>
            </p:oleObj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44663" y="304800"/>
            <a:ext cx="5486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  <a:latin typeface="+mj-lt"/>
              </a:rPr>
              <a:t>Серная кислота -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4000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SO</a:t>
            </a:r>
            <a:r>
              <a:rPr lang="en-US" sz="4000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ru-RU" sz="4000" baseline="-25000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sz="4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509" name="Picture 5" descr="D:\Для разбора\ООО ТТМ\Химия\15_14_24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47800"/>
            <a:ext cx="4460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D:\Для разбора\ООО ТТМ\Химия\H2SO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8200" y="4456113"/>
            <a:ext cx="26670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:\Users\User\Downloads\Газеты тани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3888" y="1447800"/>
            <a:ext cx="3009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3810000"/>
            <a:ext cx="362108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373062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609600"/>
            <a:ext cx="80772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Правило разбавления серной кислоты</a:t>
            </a:r>
            <a:endParaRPr lang="en-US" sz="4400"/>
          </a:p>
          <a:p>
            <a:pPr algn="ctr"/>
            <a:r>
              <a:rPr lang="ru-RU" sz="2800"/>
              <a:t>Вливать кислоту в воду тонкой струей!!!!!!!!!!!!</a:t>
            </a:r>
          </a:p>
          <a:p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52600" y="381000"/>
            <a:ext cx="5791200" cy="80803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>Соляная кислота - </a:t>
            </a:r>
            <a:r>
              <a:rPr lang="en-US" sz="4000" smtClean="0">
                <a:solidFill>
                  <a:schemeClr val="tx1"/>
                </a:solidFill>
                <a:latin typeface="Comic Sans MS" pitchFamily="66" charset="0"/>
              </a:rPr>
              <a:t>HCl</a:t>
            </a:r>
            <a:endParaRPr lang="ru-RU" sz="40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2530" name="Picture 2" descr="D:\Для разбора\ООО ТТМ\Химия\led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524000"/>
            <a:ext cx="40465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C:\Users\User\Downloads\Газеты тани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456113"/>
            <a:ext cx="22621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C:\Users\User\Downloads\Газеты тани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546225"/>
            <a:ext cx="3521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362200" y="381000"/>
            <a:ext cx="419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  <a:latin typeface="+mj-lt"/>
              </a:rPr>
              <a:t>Уксусная кислота</a:t>
            </a:r>
          </a:p>
        </p:txBody>
      </p:sp>
      <p:pic>
        <p:nvPicPr>
          <p:cNvPr id="24581" name="Picture 5" descr="C:\Users\User\Downloads\Газеты тани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3892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Users\User\Downloads\Газеты тани\images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1371600"/>
            <a:ext cx="3009900" cy="3009900"/>
          </a:xfrm>
          <a:noFill/>
        </p:spPr>
      </p:pic>
      <p:pic>
        <p:nvPicPr>
          <p:cNvPr id="24583" name="Picture 7" descr="C:\Users\User\Downloads\Газеты тани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724400"/>
            <a:ext cx="25908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" y="304800"/>
            <a:ext cx="8839200" cy="30480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latin typeface="+mj-lt"/>
              </a:rPr>
              <a:t>Лимонная кислота</a:t>
            </a:r>
            <a:endParaRPr lang="ru-RU" sz="4000" dirty="0">
              <a:latin typeface="+mj-lt"/>
            </a:endParaRPr>
          </a:p>
        </p:txBody>
      </p:sp>
      <p:pic>
        <p:nvPicPr>
          <p:cNvPr id="38914" name="Picture 2" descr="C:\Users\User\Downloads\Газеты тани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6113" y="1924050"/>
            <a:ext cx="31623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C:\Users\User\Downloads\Газеты тани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24050"/>
            <a:ext cx="27432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:\Users\User\Downloads\Газеты тани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745038"/>
            <a:ext cx="315753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C:\Users\User\Downloads\Газеты тани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429000" y="1831975"/>
            <a:ext cx="1905000" cy="2535238"/>
          </a:xfr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Домашнее задание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667000"/>
            <a:ext cx="7239000" cy="1219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800" i="1" smtClean="0">
                <a:solidFill>
                  <a:schemeClr val="tx1"/>
                </a:solidFill>
              </a:rPr>
              <a:t>§20, стр. 74</a:t>
            </a:r>
            <a:r>
              <a:rPr lang="en-US" sz="8800" i="1" smtClean="0">
                <a:solidFill>
                  <a:schemeClr val="tx1"/>
                </a:solidFill>
              </a:rPr>
              <a:t> </a:t>
            </a:r>
            <a:r>
              <a:rPr lang="ru-RU" sz="8800" i="1" smtClean="0">
                <a:solidFill>
                  <a:schemeClr val="tx1"/>
                </a:solidFill>
              </a:rPr>
              <a:t>(№1,2,3,4)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610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Изменение окраски индикаторов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10304" name="Group 64"/>
          <p:cNvGraphicFramePr>
            <a:graphicFrameLocks noGrp="1"/>
          </p:cNvGraphicFramePr>
          <p:nvPr>
            <p:ph idx="1"/>
          </p:nvPr>
        </p:nvGraphicFramePr>
        <p:xfrm>
          <a:off x="457200" y="1554163"/>
          <a:ext cx="8534400" cy="4772026"/>
        </p:xfrm>
        <a:graphic>
          <a:graphicData uri="http://schemas.openxmlformats.org/drawingml/2006/table">
            <a:tbl>
              <a:tblPr/>
              <a:tblGrid>
                <a:gridCol w="2438400"/>
                <a:gridCol w="2133600"/>
                <a:gridCol w="1981200"/>
                <a:gridCol w="1981200"/>
              </a:tblGrid>
              <a:tr h="833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Индикаторы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Окраска индикатора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8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 нейтральной среде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 щелочной среде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 кислотной среде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Лакмус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Метиловый оранжевый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Фенолфталеин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71800" y="3962400"/>
            <a:ext cx="1600200" cy="533400"/>
          </a:xfrm>
          <a:prstGeom prst="rect">
            <a:avLst/>
          </a:prstGeom>
          <a:solidFill>
            <a:srgbClr val="9900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971800" y="4800600"/>
            <a:ext cx="1600200" cy="533400"/>
          </a:xfrm>
          <a:prstGeom prst="rect">
            <a:avLst/>
          </a:prstGeom>
          <a:solidFill>
            <a:srgbClr val="FF99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оранжевый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5638800"/>
            <a:ext cx="1600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05400" y="39624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105400" y="5638800"/>
            <a:ext cx="1600200" cy="533400"/>
          </a:xfrm>
          <a:prstGeom prst="rect">
            <a:avLst/>
          </a:prstGeom>
          <a:solidFill>
            <a:srgbClr val="D91196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5400" y="4800600"/>
            <a:ext cx="16002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39000" y="3962400"/>
            <a:ext cx="1600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39000" y="4800600"/>
            <a:ext cx="1600200" cy="533400"/>
          </a:xfrm>
          <a:prstGeom prst="rect">
            <a:avLst/>
          </a:prstGeom>
          <a:solidFill>
            <a:srgbClr val="FF71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39000" y="5638800"/>
            <a:ext cx="1600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2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2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25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Основные представители кислот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HCl –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соляная кислота(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хлороводородная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- серная кислота</a:t>
            </a:r>
            <a:endParaRPr lang="ru-RU" baseline="-25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сернистая кислота</a:t>
            </a:r>
            <a:endParaRPr lang="en-US" baseline="-25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HNO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азотная кислота</a:t>
            </a:r>
            <a:endParaRPr lang="en-US" baseline="-25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HNO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- азотистая кислота</a:t>
            </a:r>
            <a:endParaRPr lang="en-US" baseline="-25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SiO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кремниевая кислота</a:t>
            </a:r>
            <a:endParaRPr lang="en-US" baseline="-25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сероводородная кислота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HBr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- бромоводородная кислота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фосфорная кислота</a:t>
            </a:r>
            <a:endParaRPr lang="ru-RU" baseline="-25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6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46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38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46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Состав кислот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lnSpc>
                <a:spcPct val="30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  <a:p>
            <a:pPr eaLnBrk="1" fontAlgn="auto" hangingPunct="1">
              <a:lnSpc>
                <a:spcPct val="30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Cl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                                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кислотные остатки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30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PO</a:t>
            </a:r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828800" y="4114800"/>
            <a:ext cx="35052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371600" y="3962400"/>
            <a:ext cx="3962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905000" y="2590800"/>
            <a:ext cx="3429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9" y="1600201"/>
            <a:ext cx="8638675" cy="253171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Кислоты – это сложные вещества, молекулы которых состоят из атомов водорода и кислотных остатков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Классификация кислот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lphaLcParenR"/>
              <a:defRPr/>
            </a:pPr>
            <a:r>
              <a:rPr lang="ru-RU" dirty="0" smtClean="0">
                <a:solidFill>
                  <a:schemeClr val="tx1"/>
                </a:solidFill>
              </a:rPr>
              <a:t>По числу атомов водорода (основность):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одноосновные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двухосновные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трехосновные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 startAt="2"/>
              <a:defRPr/>
            </a:pPr>
            <a:r>
              <a:rPr lang="ru-RU" dirty="0" smtClean="0">
                <a:solidFill>
                  <a:schemeClr val="tx1"/>
                </a:solidFill>
              </a:rPr>
              <a:t>По наличию кислорода в кислотном остатке: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бескислородные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кислородосодержащие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 startAt="3"/>
              <a:defRPr/>
            </a:pPr>
            <a:r>
              <a:rPr lang="ru-RU" dirty="0" smtClean="0">
                <a:solidFill>
                  <a:schemeClr val="tx1"/>
                </a:solidFill>
              </a:rPr>
              <a:t>По растворимости в воде: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нерастворимые(кремниевая кислота 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SiO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растворимые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Основные представители кислот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HCl –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соляная кислота(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хлороводородная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- серная кислота</a:t>
            </a:r>
            <a:endParaRPr lang="ru-RU" baseline="-25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сернистая кислота</a:t>
            </a:r>
            <a:endParaRPr lang="en-US" baseline="-25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HNO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азотная кислота</a:t>
            </a:r>
            <a:endParaRPr lang="en-US" baseline="-25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HNO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- азотистая кислота</a:t>
            </a:r>
            <a:endParaRPr lang="en-US" baseline="-25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SiO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кремниевая кислота</a:t>
            </a:r>
            <a:endParaRPr lang="en-US" baseline="-25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сероводородная кислота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HBr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- бромоводородная кислота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PO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фосфорная кислота</a:t>
            </a:r>
            <a:endParaRPr lang="ru-RU" baseline="-25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6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46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38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46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Степени окисления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237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3400"/>
                <a:gridCol w="4343400"/>
              </a:tblGrid>
              <a:tr h="14123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4123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4123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371600" y="1752600"/>
          <a:ext cx="2057400" cy="1122363"/>
        </p:xfrm>
        <a:graphic>
          <a:graphicData uri="http://schemas.openxmlformats.org/presentationml/2006/ole">
            <p:oleObj spid="_x0000_s18442" name="Формула" r:id="rId3" imgW="419100" imgH="22860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486400" y="1219200"/>
          <a:ext cx="2565400" cy="1603375"/>
        </p:xfrm>
        <a:graphic>
          <a:graphicData uri="http://schemas.openxmlformats.org/presentationml/2006/ole">
            <p:oleObj spid="_x0000_s18443" name="Формула" r:id="rId4" imgW="507780" imgH="317362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477963" y="4264025"/>
          <a:ext cx="1668462" cy="1303338"/>
        </p:xfrm>
        <a:graphic>
          <a:graphicData uri="http://schemas.openxmlformats.org/presentationml/2006/ole">
            <p:oleObj spid="_x0000_s18444" name="Формула" r:id="rId5" imgW="406048" imgH="317225" progId="Equation.3">
              <p:embed/>
            </p:oleObj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0" y="45720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 - Оксид азота (</a:t>
            </a:r>
            <a:r>
              <a:rPr lang="en-US" sz="3600"/>
              <a:t>V</a:t>
            </a:r>
            <a:r>
              <a:rPr lang="ru-RU" sz="3600"/>
              <a:t>)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636</TotalTime>
  <Words>226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Franklin Gothic Medium</vt:lpstr>
      <vt:lpstr>Franklin Gothic Book</vt:lpstr>
      <vt:lpstr>Wingdings 2</vt:lpstr>
      <vt:lpstr>Calibri</vt:lpstr>
      <vt:lpstr>Comic Sans MS</vt:lpstr>
      <vt:lpstr>Wingdings</vt:lpstr>
      <vt:lpstr>Трек</vt:lpstr>
      <vt:lpstr>Microsoft Equation 3.0</vt:lpstr>
      <vt:lpstr>Кислоты </vt:lpstr>
      <vt:lpstr>Слайд 2</vt:lpstr>
      <vt:lpstr>Изменение окраски индикаторов</vt:lpstr>
      <vt:lpstr>Основные представители кислот</vt:lpstr>
      <vt:lpstr>Состав кислот</vt:lpstr>
      <vt:lpstr>Кислоты – это сложные вещества, молекулы которых состоят из атомов водорода и кислотных остатков</vt:lpstr>
      <vt:lpstr>Классификация кислот</vt:lpstr>
      <vt:lpstr>Основные представители кислот</vt:lpstr>
      <vt:lpstr>Степени окисления</vt:lpstr>
      <vt:lpstr>Заряды ионов</vt:lpstr>
      <vt:lpstr>Самостоятельная работа</vt:lpstr>
      <vt:lpstr>Слайд 12</vt:lpstr>
      <vt:lpstr>Слайд 13</vt:lpstr>
      <vt:lpstr>Слайд 14</vt:lpstr>
      <vt:lpstr>Слайд 15</vt:lpstr>
      <vt:lpstr>Слайд 16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65</cp:revision>
  <dcterms:modified xsi:type="dcterms:W3CDTF">2014-10-25T16:14:22Z</dcterms:modified>
</cp:coreProperties>
</file>