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64357-E546-4EF6-9B4B-27C00ED3B48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F460E-BB8E-4ED1-A963-B4B3338B9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6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F460E-BB8E-4ED1-A963-B4B3338B95B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48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0175"/>
            <a:ext cx="9144000" cy="3714775"/>
          </a:xfrm>
        </p:spPr>
        <p:txBody>
          <a:bodyPr>
            <a:normAutofit/>
          </a:bodyPr>
          <a:lstStyle/>
          <a:p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  «Житейская мелочь»</a:t>
            </a:r>
            <a:br>
              <a:rPr lang="ru-RU" sz="6600" dirty="0" smtClean="0"/>
            </a:br>
            <a:r>
              <a:rPr lang="ru-RU" sz="6600" dirty="0"/>
              <a:t/>
            </a:r>
            <a:br>
              <a:rPr lang="ru-RU" sz="6600" dirty="0"/>
            </a:br>
            <a:r>
              <a:rPr lang="ru-RU" sz="1800" b="1" dirty="0" smtClean="0"/>
              <a:t>(по произведениям М.Е.Салтыкова-Щедрина и А.П.Чехова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04662"/>
            <a:ext cx="7164288" cy="1369887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Литературная игра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3"/>
            <a:ext cx="1800200" cy="2109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381019"/>
            <a:ext cx="1653303" cy="21196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3212976"/>
            <a:ext cx="9644130" cy="309634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Лошадиная фамилия»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0"/>
            <a:ext cx="8458200" cy="112474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 а з м и н к 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556792"/>
            <a:ext cx="1728192" cy="25922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85729"/>
            <a:ext cx="8458200" cy="49292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НЕМОЕ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КИНО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49" y="332656"/>
            <a:ext cx="2657438" cy="22322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339903"/>
            <a:ext cx="2520280" cy="1949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7181"/>
            <a:ext cx="2448272" cy="21377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207170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Житейская мелочь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572008"/>
            <a:ext cx="8458200" cy="714380"/>
          </a:xfrm>
        </p:spPr>
        <p:txBody>
          <a:bodyPr/>
          <a:lstStyle/>
          <a:p>
            <a:pPr algn="ctr"/>
            <a:r>
              <a:rPr lang="ru-RU" dirty="0" smtClean="0"/>
              <a:t>(по рассказам А.П.Чехова «Толстый и тонкий», «Хамелеон»)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2232248" cy="29631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10539"/>
            <a:ext cx="2232248" cy="29896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14291"/>
            <a:ext cx="8458200" cy="2571767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Интервью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 литературными героями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471626"/>
          </a:xfrm>
        </p:spPr>
        <p:txBody>
          <a:bodyPr/>
          <a:lstStyle/>
          <a:p>
            <a:pPr algn="ctr"/>
            <a:r>
              <a:rPr lang="ru-RU" dirty="0" smtClean="0"/>
              <a:t>(по сказкам М.Е.Салтыкова – Щедрина)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272" y="3212976"/>
            <a:ext cx="2218104" cy="16561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8" y="357167"/>
            <a:ext cx="9501254" cy="2786081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Что такое? Кто такой?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857364"/>
            <a:ext cx="8458200" cy="214314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Викторина по сказкам М.Е.Салтыкова Щедрина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45</Words>
  <Application>Microsoft Office PowerPoint</Application>
  <PresentationFormat>Экран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   «Житейская мелочь»  (по произведениям М.Е.Салтыкова-Щедрина и А.П.Чехова)</vt:lpstr>
      <vt:lpstr>  «Лошадиная фамилия»</vt:lpstr>
      <vt:lpstr>    НЕМОЕ КИНО</vt:lpstr>
      <vt:lpstr>Житейская мелочь</vt:lpstr>
      <vt:lpstr>Интервью  с литературными героями</vt:lpstr>
      <vt:lpstr> Что такое? Кто такой?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«Житейская мелочь»  (по произведениям М.Е.Салтыкова-Щедрина и А.П.Чехова)</dc:title>
  <cp:lastModifiedBy>ADMIN1QW</cp:lastModifiedBy>
  <cp:revision>5</cp:revision>
  <dcterms:modified xsi:type="dcterms:W3CDTF">2012-02-14T12:12:40Z</dcterms:modified>
</cp:coreProperties>
</file>