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30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B106E36-FD25-4E2D-B0AA-010F637433A0}" type="datetimeFigureOut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20.12.2012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25C68B6-61C2-468F-89AB-4B9F7531AA68}" type="slidenum">
              <a:rPr lang="ru-RU" sz="1200" kern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5B106E36-FD25-4E2D-B0AA-010F637433A0}" type="datetimeFigureOut">
              <a:rPr lang="ru-RU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rtl="0"/>
              <a:t>20.12.2012</a:t>
            </a:fld>
            <a:endParaRPr lang="ru-RU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725C68B6-61C2-468F-89AB-4B9F7531AA68}" type="slidenum">
              <a:rPr lang="ru-RU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214554"/>
            <a:ext cx="7000924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Литературный альманах </a:t>
            </a:r>
            <a:br>
              <a:rPr lang="ru-RU" dirty="0" smtClean="0"/>
            </a:br>
            <a:r>
              <a:rPr lang="ru-RU" dirty="0" smtClean="0"/>
              <a:t>           7-мых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06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Руководитель литературной гостиной </a:t>
            </a:r>
            <a:r>
              <a:rPr lang="ru-RU" sz="2000" b="1" i="1" dirty="0" smtClean="0"/>
              <a:t>«Родное слово душу греет» </a:t>
            </a:r>
            <a:r>
              <a:rPr lang="ru-RU" sz="2000" b="1" dirty="0" smtClean="0"/>
              <a:t>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учитель русского языка и литературы     Г.Г. Фурман</a:t>
            </a:r>
            <a:endParaRPr lang="ru-RU" sz="20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Нужно знать как дважды два</a:t>
            </a:r>
          </a:p>
          <a:p>
            <a:pPr>
              <a:buNone/>
            </a:pPr>
            <a:r>
              <a:rPr lang="ru-RU" dirty="0"/>
              <a:t>Все волшебные слова.</a:t>
            </a:r>
          </a:p>
          <a:p>
            <a:pPr>
              <a:buNone/>
            </a:pPr>
            <a:r>
              <a:rPr lang="ru-RU" dirty="0"/>
              <a:t>Слова коротенькие </a:t>
            </a:r>
            <a:r>
              <a:rPr lang="ru-RU" dirty="0" smtClean="0"/>
              <a:t>эти</a:t>
            </a:r>
            <a:endParaRPr lang="ru-RU" dirty="0"/>
          </a:p>
          <a:p>
            <a:pPr>
              <a:buNone/>
            </a:pPr>
            <a:r>
              <a:rPr lang="ru-RU" dirty="0"/>
              <a:t>Повсюду слышатся с утра.</a:t>
            </a:r>
          </a:p>
          <a:p>
            <a:pPr>
              <a:buNone/>
            </a:pPr>
            <a:r>
              <a:rPr lang="ru-RU" dirty="0"/>
              <a:t>Они живут века на свете,</a:t>
            </a:r>
          </a:p>
          <a:p>
            <a:pPr>
              <a:buNone/>
            </a:pPr>
            <a:r>
              <a:rPr lang="ru-RU" dirty="0"/>
              <a:t>Запомнить их давно пора!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502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Волшебные слова – обычные, простые, умные, полезные и добрые слова. А волшебными они стали потому, что без них просто жить на свете нельзя. Эти слова надо не только хорошо знать, но и уметь их произносить по - волшебному. А научиться такому «волшебству» нетрудно, стоит лишь захотеть.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волшебные?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1656185" cy="15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914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волшебным словам относятся слова добрые, такие как: «спасибо», «здравствуйте», «простите», «извините», «пожалуйста». Их произносят далеко не все люди, но вежливые люди всегда произносят их и этим радуют окружающих.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7606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Невежливость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23528" y="2636912"/>
            <a:ext cx="4536504" cy="3447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В поезд входят три юнната:</a:t>
            </a:r>
          </a:p>
          <a:p>
            <a:pPr marL="0" indent="0">
              <a:buNone/>
            </a:pPr>
            <a:r>
              <a:rPr lang="ru-RU" dirty="0" smtClean="0"/>
              <a:t>  -Ух, народу сколько тут!</a:t>
            </a:r>
          </a:p>
          <a:p>
            <a:pPr marL="0" indent="0">
              <a:buNone/>
            </a:pPr>
            <a:r>
              <a:rPr lang="ru-RU" dirty="0" smtClean="0"/>
              <a:t>  Занимай места, ребята,</a:t>
            </a:r>
          </a:p>
          <a:p>
            <a:pPr marL="0" indent="0">
              <a:buNone/>
            </a:pPr>
            <a:r>
              <a:rPr lang="ru-RU" dirty="0" smtClean="0"/>
              <a:t>  А то бабушки займут!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4008" y="4797152"/>
            <a:ext cx="3822192" cy="34472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Говорит лентяйке мать:</a:t>
            </a:r>
          </a:p>
          <a:p>
            <a:pPr marL="0" indent="0">
              <a:buNone/>
            </a:pPr>
            <a:r>
              <a:rPr lang="ru-RU" dirty="0" smtClean="0"/>
              <a:t>  -Убери свою кровать!</a:t>
            </a:r>
          </a:p>
          <a:p>
            <a:pPr marL="0" indent="0">
              <a:buNone/>
            </a:pPr>
            <a:r>
              <a:rPr lang="ru-RU" dirty="0" smtClean="0"/>
              <a:t>  -Я бы, мама, убрала,</a:t>
            </a:r>
          </a:p>
          <a:p>
            <a:pPr marL="0" indent="0">
              <a:buNone/>
            </a:pPr>
            <a:r>
              <a:rPr lang="ru-RU" dirty="0" smtClean="0"/>
              <a:t>  Только я еще мала!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136225" cy="2403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35158"/>
            <a:ext cx="1616498" cy="19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2349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Никогда не забывайте волшебные слова, будьте вежливыми и добрыми!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3059832" y="3836970"/>
            <a:ext cx="1026451" cy="116495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2" y="40962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свидания!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22851"/>
            <a:ext cx="1855984" cy="27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8977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Презентацию подготовили: Левшов Илья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 Шевелев Влад.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72108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365104"/>
            <a:ext cx="8458200" cy="1222375"/>
          </a:xfrm>
        </p:spPr>
        <p:txBody>
          <a:bodyPr/>
          <a:lstStyle/>
          <a:p>
            <a:r>
              <a:rPr lang="ru-RU" dirty="0" smtClean="0"/>
              <a:t>7 «а»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58200" cy="914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Проба пера. Былины о классе</a:t>
            </a:r>
            <a:endParaRPr lang="ru-RU" sz="4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Васин Данил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Ранним утром, ранним солнышком собрался 7 «А» класс на игрища </a:t>
            </a:r>
            <a:r>
              <a:rPr lang="ru-RU" i="1" dirty="0" err="1" smtClean="0"/>
              <a:t>турслетные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Вышли добры молодцы и красны девицы в чисто поле, в широко раздолье, да на берегу реки быстрой Томь.</a:t>
            </a:r>
          </a:p>
          <a:p>
            <a:pPr algn="ctr">
              <a:buNone/>
            </a:pPr>
            <a:r>
              <a:rPr lang="ru-RU" i="1" dirty="0" smtClean="0"/>
              <a:t>Тут получили наказ они да от директора разбить бивак краше классов других.</a:t>
            </a:r>
          </a:p>
          <a:p>
            <a:pPr algn="ctr">
              <a:buNone/>
            </a:pPr>
            <a:r>
              <a:rPr lang="ru-RU" i="1" dirty="0" smtClean="0"/>
              <a:t>И решил 7 «А» этот труд по плечу ему, ведь в руках у них дело спорится.</a:t>
            </a:r>
          </a:p>
          <a:p>
            <a:pPr algn="ctr">
              <a:buNone/>
            </a:pPr>
            <a:r>
              <a:rPr lang="ru-RU" i="1" dirty="0" smtClean="0"/>
              <a:t>Вышел бивак комиссии на </a:t>
            </a:r>
            <a:r>
              <a:rPr lang="ru-RU" i="1" dirty="0" err="1" smtClean="0"/>
              <a:t>заглядение</a:t>
            </a:r>
            <a:r>
              <a:rPr lang="ru-RU" i="1" dirty="0" smtClean="0"/>
              <a:t>, а директору на удивление.</a:t>
            </a:r>
          </a:p>
          <a:p>
            <a:pPr algn="ctr">
              <a:buNone/>
            </a:pPr>
            <a:r>
              <a:rPr lang="ru-RU" i="1" dirty="0" smtClean="0"/>
              <a:t>Пущен клич был среди классов всех в эстафете силой мериться.</a:t>
            </a:r>
          </a:p>
          <a:p>
            <a:pPr algn="ctr">
              <a:buNone/>
            </a:pPr>
            <a:r>
              <a:rPr lang="ru-RU" i="1" dirty="0" smtClean="0"/>
              <a:t>И боролись они тридцать минут  да ещё три минуты. Место второе добыли, все ж почетнее.</a:t>
            </a:r>
          </a:p>
          <a:p>
            <a:pPr algn="ctr">
              <a:buNone/>
            </a:pPr>
            <a:r>
              <a:rPr lang="ru-RU" i="1" dirty="0" smtClean="0"/>
              <a:t>Возвратились добры молодцы и красны девицы в дом родной да со славою.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Шевелёв </a:t>
            </a:r>
            <a:r>
              <a:rPr lang="ru-RU" dirty="0" err="1" smtClean="0"/>
              <a:t>владислав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91600" cy="61653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i="1" dirty="0" smtClean="0"/>
              <a:t>Во славном городе Кемерово</a:t>
            </a:r>
          </a:p>
          <a:p>
            <a:pPr algn="ctr">
              <a:buNone/>
            </a:pPr>
            <a:r>
              <a:rPr lang="ru-RU" i="1" dirty="0" smtClean="0"/>
              <a:t>Стоит-постаивает чудо-школа.</a:t>
            </a:r>
          </a:p>
          <a:p>
            <a:pPr algn="ctr">
              <a:buNone/>
            </a:pPr>
            <a:r>
              <a:rPr lang="ru-RU" i="1" dirty="0" smtClean="0"/>
              <a:t>Школа-красавица девяноста вторая.</a:t>
            </a:r>
          </a:p>
          <a:p>
            <a:pPr algn="ctr">
              <a:buNone/>
            </a:pPr>
            <a:r>
              <a:rPr lang="ru-RU" i="1" dirty="0" smtClean="0"/>
              <a:t>Учеников в ней видимо-невидимо</a:t>
            </a:r>
          </a:p>
          <a:p>
            <a:pPr algn="ctr">
              <a:buNone/>
            </a:pPr>
            <a:r>
              <a:rPr lang="ru-RU" i="1" dirty="0" smtClean="0"/>
              <a:t>Классов множество великое.</a:t>
            </a:r>
          </a:p>
          <a:p>
            <a:pPr algn="ctr">
              <a:buNone/>
            </a:pPr>
            <a:r>
              <a:rPr lang="ru-RU" i="1" dirty="0" smtClean="0"/>
              <a:t>Учатся в ней </a:t>
            </a:r>
            <a:r>
              <a:rPr lang="ru-RU" i="1" dirty="0" err="1" smtClean="0"/>
              <a:t>красны-девицы</a:t>
            </a:r>
            <a:r>
              <a:rPr lang="ru-RU" i="1" dirty="0" smtClean="0"/>
              <a:t>,</a:t>
            </a:r>
          </a:p>
          <a:p>
            <a:pPr algn="ctr">
              <a:buNone/>
            </a:pPr>
            <a:r>
              <a:rPr lang="ru-RU" i="1" dirty="0" smtClean="0"/>
              <a:t>Да добры молодцы.</a:t>
            </a:r>
          </a:p>
          <a:p>
            <a:pPr algn="ctr">
              <a:buNone/>
            </a:pPr>
            <a:r>
              <a:rPr lang="ru-RU" i="1" dirty="0" smtClean="0"/>
              <a:t>Да и есть в ней класс </a:t>
            </a:r>
            <a:r>
              <a:rPr lang="ru-RU" i="1" dirty="0" err="1" smtClean="0"/>
              <a:t>пркраснейший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Класс прекраснейший : седьмой «А» зовется он.</a:t>
            </a:r>
          </a:p>
          <a:p>
            <a:pPr algn="ctr">
              <a:buNone/>
            </a:pPr>
            <a:r>
              <a:rPr lang="ru-RU" i="1" dirty="0" smtClean="0"/>
              <a:t>Да все </a:t>
            </a:r>
            <a:r>
              <a:rPr lang="ru-RU" i="1" dirty="0" err="1" smtClean="0"/>
              <a:t>детятки</a:t>
            </a:r>
            <a:r>
              <a:rPr lang="ru-RU" i="1" dirty="0" smtClean="0"/>
              <a:t> в нем</a:t>
            </a:r>
          </a:p>
          <a:p>
            <a:pPr algn="ctr">
              <a:buNone/>
            </a:pPr>
            <a:r>
              <a:rPr lang="ru-RU" i="1" dirty="0" smtClean="0"/>
              <a:t>И умом сильны, и лицом прекрасны</a:t>
            </a:r>
          </a:p>
          <a:p>
            <a:pPr algn="ctr">
              <a:buNone/>
            </a:pPr>
            <a:r>
              <a:rPr lang="ru-RU" i="1" dirty="0" smtClean="0"/>
              <a:t>На переменах все бегут во харчевню-то,</a:t>
            </a:r>
          </a:p>
          <a:p>
            <a:pPr algn="ctr">
              <a:buNone/>
            </a:pPr>
            <a:r>
              <a:rPr lang="ru-RU" i="1" dirty="0" smtClean="0"/>
              <a:t>Во харчевню-то, да во школьную.</a:t>
            </a:r>
          </a:p>
          <a:p>
            <a:pPr algn="ctr">
              <a:buNone/>
            </a:pPr>
            <a:r>
              <a:rPr lang="ru-RU" i="1" dirty="0" smtClean="0"/>
              <a:t>Налетают на пищу все, словно вороны.</a:t>
            </a:r>
          </a:p>
          <a:p>
            <a:pPr algn="ctr">
              <a:buNone/>
            </a:pPr>
            <a:r>
              <a:rPr lang="ru-RU" i="1" dirty="0" smtClean="0"/>
              <a:t>Набираются силушки страшной.</a:t>
            </a:r>
          </a:p>
          <a:p>
            <a:pPr algn="ctr">
              <a:buNone/>
            </a:pPr>
            <a:r>
              <a:rPr lang="ru-RU" i="1" dirty="0" smtClean="0"/>
              <a:t>Как заканчивается школьный денёчек</a:t>
            </a:r>
          </a:p>
          <a:p>
            <a:pPr algn="ctr">
              <a:buNone/>
            </a:pPr>
            <a:r>
              <a:rPr lang="ru-RU" i="1" dirty="0" smtClean="0"/>
              <a:t>С неохотой расходятся все по домам.</a:t>
            </a:r>
          </a:p>
          <a:p>
            <a:pPr algn="ctr">
              <a:buNone/>
            </a:pPr>
            <a:r>
              <a:rPr lang="ru-RU" i="1" dirty="0" smtClean="0"/>
              <a:t>Вот так и проходит день каждый</a:t>
            </a:r>
          </a:p>
          <a:p>
            <a:pPr algn="ctr">
              <a:buNone/>
            </a:pPr>
            <a:r>
              <a:rPr lang="ru-RU" i="1" dirty="0" smtClean="0"/>
              <a:t>В классе прекраснейшем седьмом «А».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err="1" smtClean="0"/>
              <a:t>Королькова</a:t>
            </a:r>
            <a:r>
              <a:rPr lang="ru-RU" dirty="0" smtClean="0"/>
              <a:t> Вера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i="1" dirty="0" smtClean="0"/>
              <a:t>Как во славном граде во </a:t>
            </a:r>
            <a:r>
              <a:rPr lang="ru-RU" i="1" dirty="0" err="1" smtClean="0"/>
              <a:t>Кемерове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Как у ласкового губернатора у Тулеева</a:t>
            </a:r>
          </a:p>
          <a:p>
            <a:pPr algn="ctr">
              <a:buNone/>
            </a:pPr>
            <a:r>
              <a:rPr lang="ru-RU" i="1" dirty="0" smtClean="0"/>
              <a:t>Ещё жили-были тут ученики 92 </a:t>
            </a:r>
            <a:r>
              <a:rPr lang="ru-RU" i="1" dirty="0" err="1" smtClean="0"/>
              <a:t>школушки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Были-жили да ума </a:t>
            </a:r>
            <a:r>
              <a:rPr lang="ru-RU" i="1" dirty="0" err="1" smtClean="0"/>
              <a:t>набиралися</a:t>
            </a:r>
            <a:r>
              <a:rPr lang="ru-RU" i="1" dirty="0" smtClean="0"/>
              <a:t>,</a:t>
            </a:r>
          </a:p>
          <a:p>
            <a:pPr algn="ctr">
              <a:buNone/>
            </a:pPr>
            <a:r>
              <a:rPr lang="ru-RU" i="1" dirty="0" smtClean="0"/>
              <a:t>Да наукам разным </a:t>
            </a:r>
            <a:r>
              <a:rPr lang="ru-RU" i="1" dirty="0" err="1" smtClean="0"/>
              <a:t>обучалися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Под милостивым покровительством Э.Эдуардовны.</a:t>
            </a:r>
          </a:p>
          <a:p>
            <a:pPr algn="ctr">
              <a:buNone/>
            </a:pPr>
            <a:r>
              <a:rPr lang="ru-RU" i="1" dirty="0" smtClean="0"/>
              <a:t>В этой школе прекрасной, в лучшей </a:t>
            </a:r>
            <a:r>
              <a:rPr lang="ru-RU" i="1" dirty="0" err="1" smtClean="0"/>
              <a:t>школушке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Жил-был класс один 7 «а»</a:t>
            </a:r>
            <a:r>
              <a:rPr lang="ru-RU" i="1" dirty="0" err="1" smtClean="0"/>
              <a:t>шушка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Дети там все 13 лет отроду</a:t>
            </a:r>
          </a:p>
          <a:p>
            <a:pPr algn="ctr">
              <a:buNone/>
            </a:pPr>
            <a:r>
              <a:rPr lang="ru-RU" i="1" dirty="0" smtClean="0"/>
              <a:t>С головами ясными, да с очами думы </a:t>
            </a:r>
            <a:r>
              <a:rPr lang="ru-RU" i="1" dirty="0" err="1" smtClean="0"/>
              <a:t>расными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С самым лучшим классным руководителем</a:t>
            </a:r>
          </a:p>
          <a:p>
            <a:pPr algn="ctr">
              <a:buNone/>
            </a:pPr>
            <a:r>
              <a:rPr lang="ru-RU" i="1" dirty="0" smtClean="0"/>
              <a:t>Со Татьяной Викторовной </a:t>
            </a:r>
            <a:r>
              <a:rPr lang="ru-RU" i="1" dirty="0" err="1" smtClean="0"/>
              <a:t>Красно-солнышко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Этот класс </a:t>
            </a:r>
            <a:r>
              <a:rPr lang="ru-RU" i="1" dirty="0" err="1" smtClean="0"/>
              <a:t>гульной</a:t>
            </a:r>
            <a:r>
              <a:rPr lang="ru-RU" i="1" dirty="0" smtClean="0"/>
              <a:t>, да </a:t>
            </a:r>
            <a:r>
              <a:rPr lang="ru-RU" i="1" dirty="0" err="1" smtClean="0"/>
              <a:t>раздольничный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Ну а дети там все активные</a:t>
            </a:r>
          </a:p>
          <a:p>
            <a:pPr algn="ctr">
              <a:buNone/>
            </a:pPr>
            <a:r>
              <a:rPr lang="ru-RU" i="1" dirty="0" smtClean="0"/>
              <a:t>Да все умные, только шумные</a:t>
            </a:r>
          </a:p>
          <a:p>
            <a:pPr algn="ctr">
              <a:buNone/>
            </a:pPr>
            <a:r>
              <a:rPr lang="ru-RU" i="1" dirty="0" smtClean="0"/>
              <a:t>Ну а </a:t>
            </a:r>
            <a:r>
              <a:rPr lang="ru-RU" i="1" dirty="0" err="1" smtClean="0"/>
              <a:t>вобщем</a:t>
            </a:r>
            <a:r>
              <a:rPr lang="ru-RU" i="1" dirty="0" smtClean="0"/>
              <a:t>- то класс то </a:t>
            </a:r>
            <a:r>
              <a:rPr lang="ru-RU" i="1" dirty="0" err="1" smtClean="0"/>
              <a:t>друженький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А что шумный он- это мелочи,</a:t>
            </a:r>
          </a:p>
          <a:p>
            <a:pPr algn="ctr">
              <a:buNone/>
            </a:pPr>
            <a:r>
              <a:rPr lang="ru-RU" i="1" dirty="0" smtClean="0"/>
              <a:t>Повзрослеют все да исправятся</a:t>
            </a:r>
          </a:p>
          <a:p>
            <a:pPr algn="ctr">
              <a:buNone/>
            </a:pPr>
            <a:r>
              <a:rPr lang="ru-RU" i="1" dirty="0" smtClean="0"/>
              <a:t>А дружны все равно останутся!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Пойми, у слова есть душа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857892"/>
            <a:ext cx="4143404" cy="785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Наше словотворчество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Дубровина </a:t>
            </a:r>
            <a:r>
              <a:rPr lang="ru-RU" dirty="0" err="1" smtClean="0"/>
              <a:t>юлия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412776"/>
            <a:ext cx="3763144" cy="530383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 smtClean="0"/>
              <a:t>Как на великой Руси,</a:t>
            </a:r>
          </a:p>
          <a:p>
            <a:pPr algn="ctr">
              <a:buNone/>
            </a:pPr>
            <a:r>
              <a:rPr lang="ru-RU" i="1" dirty="0" smtClean="0"/>
              <a:t>На великой Руси-матушке,</a:t>
            </a:r>
          </a:p>
          <a:p>
            <a:pPr algn="ctr">
              <a:buNone/>
            </a:pPr>
            <a:r>
              <a:rPr lang="ru-RU" i="1" dirty="0" smtClean="0"/>
              <a:t>Как во славном городе</a:t>
            </a:r>
          </a:p>
          <a:p>
            <a:pPr algn="ctr">
              <a:buNone/>
            </a:pPr>
            <a:r>
              <a:rPr lang="ru-RU" i="1" dirty="0" smtClean="0"/>
              <a:t>Во Кемерово-граде,</a:t>
            </a:r>
          </a:p>
          <a:p>
            <a:pPr algn="ctr">
              <a:buNone/>
            </a:pPr>
            <a:r>
              <a:rPr lang="ru-RU" i="1" dirty="0" smtClean="0"/>
              <a:t>Во Кемерово-граде во великом.</a:t>
            </a:r>
          </a:p>
          <a:p>
            <a:pPr algn="ctr">
              <a:buNone/>
            </a:pPr>
            <a:r>
              <a:rPr lang="ru-RU" i="1" dirty="0" smtClean="0"/>
              <a:t>На школьной земле 92</a:t>
            </a:r>
          </a:p>
          <a:p>
            <a:pPr algn="ctr">
              <a:buNone/>
            </a:pPr>
            <a:r>
              <a:rPr lang="ru-RU" i="1" dirty="0" smtClean="0"/>
              <a:t>Уже седьмой год как</a:t>
            </a:r>
          </a:p>
          <a:p>
            <a:pPr algn="ctr">
              <a:buNone/>
            </a:pPr>
            <a:r>
              <a:rPr lang="ru-RU" i="1" dirty="0" smtClean="0"/>
              <a:t>Как «А» класс учится.</a:t>
            </a:r>
          </a:p>
          <a:p>
            <a:pPr algn="ctr">
              <a:buNone/>
            </a:pPr>
            <a:r>
              <a:rPr lang="ru-RU" i="1" dirty="0" smtClean="0"/>
              <a:t>Учится, уму-разуму набирается,</a:t>
            </a:r>
          </a:p>
          <a:p>
            <a:pPr algn="ctr">
              <a:buNone/>
            </a:pPr>
            <a:r>
              <a:rPr lang="ru-RU" i="1" dirty="0" smtClean="0"/>
              <a:t>Во светлые головы свои</a:t>
            </a:r>
          </a:p>
          <a:p>
            <a:pPr algn="ctr">
              <a:buNone/>
            </a:pPr>
            <a:r>
              <a:rPr lang="ru-RU" i="1" dirty="0" smtClean="0"/>
              <a:t>Ученики класса этого</a:t>
            </a:r>
          </a:p>
          <a:p>
            <a:pPr algn="ctr">
              <a:buNone/>
            </a:pPr>
            <a:r>
              <a:rPr lang="ru-RU" i="1" dirty="0" smtClean="0"/>
              <a:t>Мудрую мысль  должны брать,</a:t>
            </a:r>
          </a:p>
          <a:p>
            <a:pPr algn="ctr">
              <a:buNone/>
            </a:pPr>
            <a:r>
              <a:rPr lang="ru-RU" i="1" dirty="0" smtClean="0"/>
              <a:t>Да не всегда получается.</a:t>
            </a:r>
          </a:p>
          <a:p>
            <a:pPr algn="ctr">
              <a:buNone/>
            </a:pPr>
            <a:r>
              <a:rPr lang="ru-RU" i="1" dirty="0" smtClean="0"/>
              <a:t>Как не брались мудрецы,</a:t>
            </a:r>
          </a:p>
          <a:p>
            <a:pPr algn="ctr">
              <a:buNone/>
            </a:pPr>
            <a:r>
              <a:rPr lang="ru-RU" i="1" dirty="0" smtClean="0"/>
              <a:t>Мудрецы земли этой</a:t>
            </a:r>
          </a:p>
          <a:p>
            <a:pPr algn="ctr">
              <a:buNone/>
            </a:pPr>
            <a:r>
              <a:rPr lang="ru-RU" i="1" dirty="0" smtClean="0"/>
              <a:t>С разбоями погаными</a:t>
            </a:r>
          </a:p>
          <a:p>
            <a:pPr algn="ctr">
              <a:buNone/>
            </a:pPr>
            <a:r>
              <a:rPr lang="ru-RU" i="1" dirty="0" smtClean="0"/>
              <a:t>Погаными разбоями «А» </a:t>
            </a:r>
            <a:r>
              <a:rPr lang="ru-RU" i="1" dirty="0" err="1" smtClean="0"/>
              <a:t>классушки</a:t>
            </a:r>
            <a:r>
              <a:rPr lang="ru-RU" i="1" dirty="0" smtClean="0"/>
              <a:t>,</a:t>
            </a:r>
          </a:p>
          <a:p>
            <a:pPr algn="ctr">
              <a:buNone/>
            </a:pPr>
            <a:r>
              <a:rPr lang="ru-RU" i="1" dirty="0" smtClean="0"/>
              <a:t>Так никто из мудрецов,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7413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i="1" dirty="0" smtClean="0"/>
              <a:t>Мудрецов-учителей</a:t>
            </a:r>
          </a:p>
          <a:p>
            <a:pPr algn="ctr">
              <a:buNone/>
            </a:pPr>
            <a:r>
              <a:rPr lang="ru-RU" i="1" dirty="0" smtClean="0"/>
              <a:t>Не смог побороть</a:t>
            </a:r>
          </a:p>
          <a:p>
            <a:pPr algn="ctr">
              <a:buNone/>
            </a:pPr>
            <a:r>
              <a:rPr lang="ru-RU" i="1" dirty="0" smtClean="0"/>
              <a:t>Эту силу неведомую,</a:t>
            </a:r>
          </a:p>
          <a:p>
            <a:pPr algn="ctr">
              <a:buNone/>
            </a:pPr>
            <a:r>
              <a:rPr lang="ru-RU" i="1" dirty="0" smtClean="0"/>
              <a:t>Это силу проклятую,</a:t>
            </a:r>
          </a:p>
          <a:p>
            <a:pPr algn="ctr">
              <a:buNone/>
            </a:pPr>
            <a:r>
              <a:rPr lang="ru-RU" i="1" dirty="0" smtClean="0"/>
              <a:t>Которая, будто из земли рвется,</a:t>
            </a:r>
          </a:p>
          <a:p>
            <a:pPr algn="ctr">
              <a:buNone/>
            </a:pPr>
            <a:r>
              <a:rPr lang="ru-RU" i="1" dirty="0" smtClean="0"/>
              <a:t>Рвется, да вырывается</a:t>
            </a:r>
          </a:p>
          <a:p>
            <a:pPr algn="ctr">
              <a:buNone/>
            </a:pPr>
            <a:r>
              <a:rPr lang="ru-RU" i="1" dirty="0" smtClean="0"/>
              <a:t>К 7 «А» на перемену.</a:t>
            </a:r>
          </a:p>
          <a:p>
            <a:pPr algn="ctr">
              <a:buNone/>
            </a:pPr>
            <a:r>
              <a:rPr lang="ru-RU" i="1" dirty="0" smtClean="0"/>
              <a:t>Как бы мудрецы-учителя</a:t>
            </a:r>
          </a:p>
          <a:p>
            <a:pPr algn="ctr">
              <a:buNone/>
            </a:pPr>
            <a:r>
              <a:rPr lang="ru-RU" i="1" dirty="0" smtClean="0"/>
              <a:t>Не старались,</a:t>
            </a:r>
          </a:p>
          <a:p>
            <a:pPr algn="ctr">
              <a:buNone/>
            </a:pPr>
            <a:r>
              <a:rPr lang="ru-RU" i="1" dirty="0" smtClean="0"/>
              <a:t>Как бы директор - ясно солнышко,</a:t>
            </a:r>
          </a:p>
          <a:p>
            <a:pPr algn="ctr">
              <a:buNone/>
            </a:pPr>
            <a:r>
              <a:rPr lang="ru-RU" i="1" dirty="0" smtClean="0"/>
              <a:t>Не грозился,</a:t>
            </a:r>
          </a:p>
          <a:p>
            <a:pPr algn="ctr">
              <a:buNone/>
            </a:pPr>
            <a:r>
              <a:rPr lang="ru-RU" i="1" dirty="0" smtClean="0"/>
              <a:t>Так и эдак сила эта проклятая,</a:t>
            </a:r>
          </a:p>
          <a:p>
            <a:pPr algn="ctr">
              <a:buNone/>
            </a:pPr>
            <a:r>
              <a:rPr lang="ru-RU" i="1" dirty="0" smtClean="0"/>
              <a:t>Проклятая силушка не угомонится,</a:t>
            </a:r>
          </a:p>
          <a:p>
            <a:pPr algn="ctr">
              <a:buNone/>
            </a:pPr>
            <a:r>
              <a:rPr lang="ru-RU" i="1" dirty="0" smtClean="0"/>
              <a:t>Вся уж земля школьная выдает,</a:t>
            </a:r>
          </a:p>
          <a:p>
            <a:pPr algn="ctr">
              <a:buNone/>
            </a:pPr>
            <a:r>
              <a:rPr lang="ru-RU" i="1" dirty="0" smtClean="0"/>
              <a:t>Что 7 «А» разбои устраивает,</a:t>
            </a:r>
          </a:p>
          <a:p>
            <a:pPr algn="ctr">
              <a:buNone/>
            </a:pPr>
            <a:r>
              <a:rPr lang="ru-RU" i="1" dirty="0" smtClean="0"/>
              <a:t>Разбои на священной земле школьной,</a:t>
            </a:r>
          </a:p>
          <a:p>
            <a:pPr algn="ctr">
              <a:buNone/>
            </a:pPr>
            <a:r>
              <a:rPr lang="ru-RU" i="1" dirty="0" smtClean="0"/>
              <a:t>Да все же мудрецы-учителя,</a:t>
            </a:r>
          </a:p>
          <a:p>
            <a:pPr algn="ctr">
              <a:buNone/>
            </a:pPr>
            <a:r>
              <a:rPr lang="ru-RU" i="1" dirty="0" smtClean="0"/>
              <a:t>Учителя наши мудрецы</a:t>
            </a:r>
          </a:p>
          <a:p>
            <a:pPr algn="ctr">
              <a:buNone/>
            </a:pPr>
            <a:r>
              <a:rPr lang="ru-RU" i="1" dirty="0" smtClean="0"/>
              <a:t>И </a:t>
            </a:r>
            <a:r>
              <a:rPr lang="ru-RU" i="1" dirty="0" err="1" smtClean="0"/>
              <a:t>директор-ясно</a:t>
            </a:r>
            <a:r>
              <a:rPr lang="ru-RU" i="1" dirty="0" smtClean="0"/>
              <a:t> солнышко</a:t>
            </a:r>
          </a:p>
          <a:p>
            <a:pPr algn="ctr">
              <a:buNone/>
            </a:pPr>
            <a:r>
              <a:rPr lang="ru-RU" i="1" dirty="0" smtClean="0"/>
              <a:t>Зла не держат на 7 «А»</a:t>
            </a:r>
            <a:r>
              <a:rPr lang="ru-RU" i="1" dirty="0" err="1" smtClean="0"/>
              <a:t>шечку</a:t>
            </a:r>
            <a:r>
              <a:rPr lang="ru-RU" i="1" dirty="0" smtClean="0"/>
              <a:t>,</a:t>
            </a:r>
          </a:p>
          <a:p>
            <a:pPr algn="ctr">
              <a:buNone/>
            </a:pPr>
            <a:r>
              <a:rPr lang="ru-RU" i="1" dirty="0" smtClean="0"/>
              <a:t>На 7 «А»</a:t>
            </a:r>
            <a:r>
              <a:rPr lang="ru-RU" i="1" dirty="0" err="1" smtClean="0"/>
              <a:t>шечку</a:t>
            </a:r>
            <a:r>
              <a:rPr lang="ru-RU" i="1" dirty="0" smtClean="0"/>
              <a:t>, да эго силу проклятую,</a:t>
            </a:r>
          </a:p>
          <a:p>
            <a:pPr algn="ctr">
              <a:buNone/>
            </a:pPr>
            <a:r>
              <a:rPr lang="ru-RU" i="1" dirty="0" smtClean="0"/>
              <a:t>Проклятую силушку уж давненько простили.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А разбойнички эти</a:t>
            </a:r>
          </a:p>
          <a:p>
            <a:pPr algn="ctr">
              <a:buNone/>
            </a:pPr>
            <a:r>
              <a:rPr lang="ru-RU" i="1" dirty="0" smtClean="0"/>
              <a:t>Эти разбойнички «А»</a:t>
            </a:r>
            <a:r>
              <a:rPr lang="ru-RU" i="1" dirty="0" err="1" smtClean="0"/>
              <a:t>шечки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Любят, да почитают землю школьную,</a:t>
            </a:r>
          </a:p>
          <a:p>
            <a:pPr algn="ctr">
              <a:buNone/>
            </a:pPr>
            <a:r>
              <a:rPr lang="ru-RU" i="1" dirty="0" smtClean="0"/>
              <a:t>Землю школьную священную.</a:t>
            </a:r>
          </a:p>
          <a:p>
            <a:pPr algn="ctr">
              <a:buNone/>
            </a:pPr>
            <a:r>
              <a:rPr lang="ru-RU" i="1" dirty="0" smtClean="0"/>
              <a:t>Вот такая гармония,</a:t>
            </a:r>
          </a:p>
          <a:p>
            <a:pPr algn="ctr">
              <a:buNone/>
            </a:pPr>
            <a:r>
              <a:rPr lang="ru-RU" i="1" dirty="0" smtClean="0"/>
              <a:t>Гармония на земле этой,</a:t>
            </a:r>
          </a:p>
          <a:p>
            <a:pPr algn="ctr">
              <a:buNone/>
            </a:pPr>
            <a:r>
              <a:rPr lang="ru-RU" i="1" dirty="0" smtClean="0"/>
              <a:t>А кто поспорит с этим,</a:t>
            </a:r>
          </a:p>
          <a:p>
            <a:pPr algn="ctr">
              <a:buNone/>
            </a:pPr>
            <a:r>
              <a:rPr lang="ru-RU" i="1" dirty="0" smtClean="0"/>
              <a:t>Тому глаз вон!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Левшов</a:t>
            </a:r>
            <a:r>
              <a:rPr lang="ru-RU" dirty="0" smtClean="0"/>
              <a:t> </a:t>
            </a:r>
            <a:r>
              <a:rPr lang="ru-RU" dirty="0" err="1" smtClean="0"/>
              <a:t>илья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 smtClean="0"/>
              <a:t>Былина пойдет о 7 «А»,</a:t>
            </a:r>
          </a:p>
          <a:p>
            <a:pPr algn="ctr">
              <a:buNone/>
            </a:pPr>
            <a:r>
              <a:rPr lang="ru-RU" i="1" dirty="0" smtClean="0"/>
              <a:t>Поживал как-то 7 «А»,</a:t>
            </a:r>
          </a:p>
          <a:p>
            <a:pPr algn="ctr">
              <a:buNone/>
            </a:pPr>
            <a:r>
              <a:rPr lang="ru-RU" i="1" dirty="0" smtClean="0"/>
              <a:t>Да 7 «А», да не выдумка.</a:t>
            </a:r>
          </a:p>
          <a:p>
            <a:pPr algn="ctr">
              <a:buNone/>
            </a:pPr>
            <a:r>
              <a:rPr lang="ru-RU" i="1" dirty="0" smtClean="0"/>
              <a:t>Была у них княгиня</a:t>
            </a:r>
          </a:p>
          <a:p>
            <a:pPr algn="ctr">
              <a:buNone/>
            </a:pPr>
            <a:r>
              <a:rPr lang="ru-RU" i="1" dirty="0" smtClean="0"/>
              <a:t>И звали её Татьяна Викторовна.</a:t>
            </a:r>
          </a:p>
          <a:p>
            <a:pPr algn="ctr">
              <a:buNone/>
            </a:pPr>
            <a:r>
              <a:rPr lang="ru-RU" i="1" dirty="0" smtClean="0"/>
              <a:t>Но мы все слушать её не хотели</a:t>
            </a:r>
          </a:p>
          <a:p>
            <a:pPr algn="ctr">
              <a:buNone/>
            </a:pPr>
            <a:r>
              <a:rPr lang="ru-RU" i="1" dirty="0" smtClean="0"/>
              <a:t>И замолкнуть никак не могли.</a:t>
            </a:r>
          </a:p>
          <a:p>
            <a:pPr algn="ctr">
              <a:buNone/>
            </a:pPr>
            <a:r>
              <a:rPr lang="ru-RU" i="1" dirty="0" smtClean="0"/>
              <a:t>В классе как у всех</a:t>
            </a:r>
          </a:p>
          <a:p>
            <a:pPr algn="ctr">
              <a:buNone/>
            </a:pPr>
            <a:r>
              <a:rPr lang="ru-RU" i="1" dirty="0" smtClean="0"/>
              <a:t>Были люда – да к тому же умные.</a:t>
            </a:r>
          </a:p>
          <a:p>
            <a:pPr algn="ctr">
              <a:buNone/>
            </a:pPr>
            <a:r>
              <a:rPr lang="ru-RU" i="1" dirty="0" smtClean="0"/>
              <a:t>Владислав Мудрый- один из них.</a:t>
            </a:r>
          </a:p>
          <a:p>
            <a:pPr algn="ctr">
              <a:buNone/>
            </a:pPr>
            <a:r>
              <a:rPr lang="ru-RU" i="1" dirty="0" smtClean="0"/>
              <a:t>Он выигрывал олимпиады, конкурсы.</a:t>
            </a:r>
          </a:p>
          <a:p>
            <a:pPr algn="ctr">
              <a:buNone/>
            </a:pPr>
            <a:r>
              <a:rPr lang="ru-RU" i="1" dirty="0" smtClean="0"/>
              <a:t>Была у нас и Вера – тоже</a:t>
            </a:r>
          </a:p>
          <a:p>
            <a:pPr algn="ctr">
              <a:buNone/>
            </a:pPr>
            <a:r>
              <a:rPr lang="ru-RU" i="1" dirty="0" smtClean="0"/>
              <a:t>Как и Владислав все выигрывала и выигрывала</a:t>
            </a:r>
          </a:p>
          <a:p>
            <a:pPr algn="ctr">
              <a:buNone/>
            </a:pPr>
            <a:r>
              <a:rPr lang="ru-RU" i="1" dirty="0" smtClean="0"/>
              <a:t>Были у нас так же </a:t>
            </a:r>
            <a:r>
              <a:rPr lang="ru-RU" i="1" dirty="0" err="1" smtClean="0"/>
              <a:t>Бахруз-разбойник</a:t>
            </a:r>
            <a:r>
              <a:rPr lang="ru-RU" i="1" dirty="0" smtClean="0"/>
              <a:t> и Иван Муромец.</a:t>
            </a:r>
          </a:p>
          <a:p>
            <a:pPr algn="ctr">
              <a:buNone/>
            </a:pPr>
            <a:r>
              <a:rPr lang="ru-RU" i="1" dirty="0" smtClean="0"/>
              <a:t>Все они и спорили,</a:t>
            </a:r>
          </a:p>
          <a:p>
            <a:pPr algn="ctr">
              <a:buNone/>
            </a:pPr>
            <a:r>
              <a:rPr lang="ru-RU" i="1" dirty="0" smtClean="0"/>
              <a:t>Да выигрывал всегда Иван Муромец.</a:t>
            </a:r>
          </a:p>
          <a:p>
            <a:pPr algn="ctr">
              <a:buNone/>
            </a:pPr>
            <a:r>
              <a:rPr lang="ru-RU" i="1" dirty="0" smtClean="0"/>
              <a:t>Вот кончается былина,</a:t>
            </a:r>
          </a:p>
          <a:p>
            <a:pPr algn="ctr">
              <a:buNone/>
            </a:pPr>
            <a:r>
              <a:rPr lang="ru-RU" i="1" dirty="0" smtClean="0"/>
              <a:t>Да былина так не выдумка</a:t>
            </a:r>
            <a:endParaRPr lang="ru-RU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err="1" smtClean="0"/>
              <a:t>Мазепина</a:t>
            </a:r>
            <a:r>
              <a:rPr lang="ru-RU" dirty="0" smtClean="0"/>
              <a:t> Ксения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8326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i="1" dirty="0" smtClean="0"/>
              <a:t>Ай же милый царь-батюшка, послушай!</a:t>
            </a:r>
          </a:p>
          <a:p>
            <a:pPr algn="ctr">
              <a:buNone/>
            </a:pPr>
            <a:r>
              <a:rPr lang="ru-RU" i="1" dirty="0" smtClean="0"/>
              <a:t>Ты послушай же былину мою интересную.</a:t>
            </a:r>
          </a:p>
          <a:p>
            <a:pPr algn="ctr">
              <a:buNone/>
            </a:pPr>
            <a:r>
              <a:rPr lang="ru-RU" i="1" dirty="0" smtClean="0"/>
              <a:t>Как во славном городе Кемерово,</a:t>
            </a:r>
          </a:p>
          <a:p>
            <a:pPr algn="ctr">
              <a:buNone/>
            </a:pPr>
            <a:r>
              <a:rPr lang="ru-RU" i="1" dirty="0" smtClean="0"/>
              <a:t>Как во красной девяносто второй школе</a:t>
            </a:r>
          </a:p>
          <a:p>
            <a:pPr algn="ctr">
              <a:buNone/>
            </a:pPr>
            <a:r>
              <a:rPr lang="ru-RU" i="1" dirty="0" smtClean="0"/>
              <a:t>Собрались в путь-дороженьку далекую</a:t>
            </a:r>
          </a:p>
          <a:p>
            <a:pPr algn="ctr">
              <a:buNone/>
            </a:pPr>
            <a:r>
              <a:rPr lang="ru-RU" i="1" dirty="0" smtClean="0"/>
              <a:t>Добры молодцы да красны девицы 7 «А» класса</a:t>
            </a:r>
          </a:p>
          <a:p>
            <a:pPr algn="ctr">
              <a:buNone/>
            </a:pPr>
            <a:r>
              <a:rPr lang="ru-RU" i="1" dirty="0" smtClean="0"/>
              <a:t>Собирался весь народ честной в чисто поле</a:t>
            </a:r>
          </a:p>
          <a:p>
            <a:pPr algn="ctr">
              <a:buNone/>
            </a:pPr>
            <a:r>
              <a:rPr lang="ru-RU" i="1" dirty="0" smtClean="0"/>
              <a:t>На великую битву, </a:t>
            </a:r>
            <a:r>
              <a:rPr lang="ru-RU" i="1" dirty="0" err="1" smtClean="0"/>
              <a:t>Турслетом</a:t>
            </a:r>
            <a:r>
              <a:rPr lang="ru-RU" i="1" dirty="0" smtClean="0"/>
              <a:t> </a:t>
            </a:r>
            <a:r>
              <a:rPr lang="ru-RU" i="1" dirty="0" err="1" smtClean="0"/>
              <a:t>кликавшуюся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И с утра с раннего начиналась битва великая</a:t>
            </a:r>
          </a:p>
          <a:p>
            <a:pPr algn="ctr">
              <a:buNone/>
            </a:pPr>
            <a:r>
              <a:rPr lang="ru-RU" i="1" dirty="0" smtClean="0"/>
              <a:t>Соревновались команды сильнейшие</a:t>
            </a:r>
          </a:p>
          <a:p>
            <a:pPr algn="ctr">
              <a:buNone/>
            </a:pPr>
            <a:r>
              <a:rPr lang="ru-RU" i="1" dirty="0" smtClean="0"/>
              <a:t>И падали добры молодцы да на сыру землю,</a:t>
            </a:r>
          </a:p>
          <a:p>
            <a:pPr algn="ctr">
              <a:buNone/>
            </a:pPr>
            <a:r>
              <a:rPr lang="ru-RU" i="1" dirty="0" err="1" smtClean="0"/>
              <a:t>Подымалися</a:t>
            </a:r>
            <a:r>
              <a:rPr lang="ru-RU" i="1" dirty="0" smtClean="0"/>
              <a:t>  и силушка у них прибавлялась.</a:t>
            </a:r>
          </a:p>
          <a:p>
            <a:pPr algn="ctr">
              <a:buNone/>
            </a:pPr>
            <a:r>
              <a:rPr lang="ru-RU" i="1" dirty="0" smtClean="0"/>
              <a:t>А красны девицы на пир всех созывали,</a:t>
            </a:r>
          </a:p>
          <a:p>
            <a:pPr algn="ctr">
              <a:buNone/>
            </a:pPr>
            <a:r>
              <a:rPr lang="ru-RU" i="1" dirty="0" smtClean="0"/>
              <a:t>Да кормили все яствами сахарными,</a:t>
            </a:r>
          </a:p>
          <a:p>
            <a:pPr algn="ctr">
              <a:buNone/>
            </a:pPr>
            <a:r>
              <a:rPr lang="ru-RU" i="1" dirty="0" smtClean="0"/>
              <a:t>Пели песни, как соловушки.</a:t>
            </a:r>
          </a:p>
          <a:p>
            <a:pPr algn="ctr">
              <a:buNone/>
            </a:pPr>
            <a:r>
              <a:rPr lang="ru-RU" i="1" dirty="0" smtClean="0"/>
              <a:t>И до вечера продолжалась битва богатырская</a:t>
            </a:r>
          </a:p>
          <a:p>
            <a:pPr algn="ctr">
              <a:buNone/>
            </a:pPr>
            <a:r>
              <a:rPr lang="ru-RU" i="1" dirty="0" smtClean="0"/>
              <a:t>И сражались добры молодцы с другими командами</a:t>
            </a:r>
          </a:p>
          <a:p>
            <a:pPr algn="ctr">
              <a:buNone/>
            </a:pPr>
            <a:r>
              <a:rPr lang="ru-RU" i="1" dirty="0" smtClean="0"/>
              <a:t>И сламывали противников своих силушкой</a:t>
            </a:r>
          </a:p>
          <a:p>
            <a:pPr algn="ctr">
              <a:buNone/>
            </a:pPr>
            <a:r>
              <a:rPr lang="ru-RU" i="1" dirty="0" smtClean="0"/>
              <a:t>И до вечера продолжалась битва богатырская.</a:t>
            </a:r>
          </a:p>
          <a:p>
            <a:pPr algn="ctr">
              <a:buNone/>
            </a:pPr>
            <a:r>
              <a:rPr lang="ru-RU" i="1" dirty="0" smtClean="0"/>
              <a:t>А из всех сильнейших 7 классов</a:t>
            </a:r>
          </a:p>
          <a:p>
            <a:pPr algn="ctr">
              <a:buNone/>
            </a:pPr>
            <a:r>
              <a:rPr lang="ru-RU" i="1" dirty="0" smtClean="0"/>
              <a:t>Победил 7 «А», да </a:t>
            </a:r>
            <a:r>
              <a:rPr lang="ru-RU" i="1" dirty="0" err="1" smtClean="0"/>
              <a:t>Красно-солнышко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И команда «ООК» названная</a:t>
            </a:r>
          </a:p>
          <a:p>
            <a:pPr algn="ctr">
              <a:buNone/>
            </a:pPr>
            <a:r>
              <a:rPr lang="ru-RU" i="1" dirty="0" smtClean="0"/>
              <a:t>Так и окончилась битва </a:t>
            </a:r>
            <a:r>
              <a:rPr lang="ru-RU" i="1" dirty="0" err="1" smtClean="0"/>
              <a:t>боготырская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Битва великая, </a:t>
            </a:r>
            <a:r>
              <a:rPr lang="ru-RU" i="1" dirty="0" err="1" smtClean="0"/>
              <a:t>Турслетом</a:t>
            </a:r>
            <a:r>
              <a:rPr lang="ru-RU" i="1" dirty="0" smtClean="0"/>
              <a:t> </a:t>
            </a:r>
            <a:r>
              <a:rPr lang="ru-RU" i="1" dirty="0" err="1" smtClean="0"/>
              <a:t>кликавшаяся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Вот и окончилась моя былина интересная.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r>
              <a:rPr lang="ru-RU" dirty="0" smtClean="0"/>
              <a:t>Борисов Михаил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97360"/>
            <a:ext cx="8686800" cy="576064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i="1" dirty="0" smtClean="0"/>
              <a:t>В некотором царстве</a:t>
            </a:r>
          </a:p>
          <a:p>
            <a:pPr algn="ctr">
              <a:buNone/>
            </a:pPr>
            <a:r>
              <a:rPr lang="ru-RU" i="1" dirty="0" smtClean="0"/>
              <a:t>В некотором государстве</a:t>
            </a:r>
          </a:p>
          <a:p>
            <a:pPr algn="ctr">
              <a:buNone/>
            </a:pPr>
            <a:r>
              <a:rPr lang="ru-RU" i="1" dirty="0" smtClean="0"/>
              <a:t>На земле Русской,</a:t>
            </a:r>
          </a:p>
          <a:p>
            <a:pPr algn="ctr">
              <a:buNone/>
            </a:pPr>
            <a:r>
              <a:rPr lang="ru-RU" i="1" dirty="0" smtClean="0"/>
              <a:t>В городе названным Кемерово</a:t>
            </a:r>
          </a:p>
          <a:p>
            <a:pPr algn="ctr">
              <a:buNone/>
            </a:pPr>
            <a:r>
              <a:rPr lang="ru-RU" i="1" dirty="0" smtClean="0"/>
              <a:t>Было училище Русское</a:t>
            </a:r>
          </a:p>
          <a:p>
            <a:pPr algn="ctr">
              <a:buNone/>
            </a:pPr>
            <a:r>
              <a:rPr lang="ru-RU" i="1" dirty="0" smtClean="0"/>
              <a:t>По счету было 92-ое</a:t>
            </a:r>
          </a:p>
          <a:p>
            <a:pPr algn="ctr">
              <a:buNone/>
            </a:pPr>
            <a:r>
              <a:rPr lang="ru-RU" i="1" dirty="0" smtClean="0"/>
              <a:t>Так в этом училище был</a:t>
            </a:r>
          </a:p>
          <a:p>
            <a:pPr algn="ctr">
              <a:buNone/>
            </a:pPr>
            <a:r>
              <a:rPr lang="ru-RU" i="1" dirty="0" smtClean="0"/>
              <a:t>Класс великий,</a:t>
            </a:r>
          </a:p>
          <a:p>
            <a:pPr algn="ctr">
              <a:buNone/>
            </a:pPr>
            <a:r>
              <a:rPr lang="ru-RU" i="1" dirty="0" smtClean="0"/>
              <a:t>Названный кабинетом Математики.</a:t>
            </a:r>
          </a:p>
          <a:p>
            <a:pPr algn="ctr">
              <a:buNone/>
            </a:pPr>
            <a:r>
              <a:rPr lang="ru-RU" i="1" dirty="0" smtClean="0"/>
              <a:t>И сидела там на троне своем</a:t>
            </a:r>
          </a:p>
          <a:p>
            <a:pPr algn="ctr">
              <a:buNone/>
            </a:pPr>
            <a:r>
              <a:rPr lang="ru-RU" i="1" dirty="0" smtClean="0"/>
              <a:t>Княгиня Татьяна Викторовна.</a:t>
            </a:r>
          </a:p>
          <a:p>
            <a:pPr algn="ctr">
              <a:buNone/>
            </a:pPr>
            <a:r>
              <a:rPr lang="ru-RU" i="1" dirty="0" smtClean="0"/>
              <a:t>И учатся там добры молодцы,</a:t>
            </a:r>
          </a:p>
          <a:p>
            <a:pPr algn="ctr">
              <a:buNone/>
            </a:pPr>
            <a:r>
              <a:rPr lang="ru-RU" i="1" dirty="0" smtClean="0"/>
              <a:t>Да красны девицы,</a:t>
            </a:r>
          </a:p>
          <a:p>
            <a:pPr algn="ctr">
              <a:buNone/>
            </a:pPr>
            <a:r>
              <a:rPr lang="ru-RU" i="1" dirty="0" smtClean="0"/>
              <a:t>Постигают плоды науки точной,</a:t>
            </a:r>
          </a:p>
          <a:p>
            <a:pPr algn="ctr">
              <a:buNone/>
            </a:pPr>
            <a:r>
              <a:rPr lang="ru-RU" i="1" dirty="0" smtClean="0"/>
              <a:t>Математики.</a:t>
            </a:r>
          </a:p>
          <a:p>
            <a:pPr algn="ctr">
              <a:buNone/>
            </a:pPr>
            <a:r>
              <a:rPr lang="ru-RU" i="1" dirty="0" smtClean="0"/>
              <a:t>Решают там задачи трудные,</a:t>
            </a:r>
          </a:p>
          <a:p>
            <a:pPr algn="ctr">
              <a:buNone/>
            </a:pPr>
            <a:r>
              <a:rPr lang="ru-RU" i="1" dirty="0" smtClean="0"/>
              <a:t>Да примеры </a:t>
            </a:r>
            <a:r>
              <a:rPr lang="ru-RU" i="1" dirty="0" err="1" smtClean="0"/>
              <a:t>замудренные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Вызывают на битву  честную,</a:t>
            </a:r>
          </a:p>
          <a:p>
            <a:pPr algn="ctr">
              <a:buNone/>
            </a:pPr>
            <a:r>
              <a:rPr lang="ru-RU" i="1" dirty="0" smtClean="0"/>
              <a:t>С примерами, да задачами,</a:t>
            </a:r>
          </a:p>
          <a:p>
            <a:pPr algn="ctr">
              <a:buNone/>
            </a:pPr>
            <a:r>
              <a:rPr lang="ru-RU" i="1" dirty="0" smtClean="0"/>
              <a:t>К доске великой,</a:t>
            </a:r>
          </a:p>
          <a:p>
            <a:pPr algn="ctr">
              <a:buNone/>
            </a:pPr>
            <a:r>
              <a:rPr lang="ru-RU" i="1" dirty="0" smtClean="0"/>
              <a:t>Сегодня вызывали добро молодца,</a:t>
            </a:r>
          </a:p>
          <a:p>
            <a:pPr algn="ctr">
              <a:buNone/>
            </a:pPr>
            <a:r>
              <a:rPr lang="ru-RU" i="1" dirty="0" err="1" smtClean="0"/>
              <a:t>Данниила</a:t>
            </a:r>
            <a:r>
              <a:rPr lang="ru-RU" i="1" dirty="0" smtClean="0"/>
              <a:t> Вадимовича,</a:t>
            </a:r>
          </a:p>
          <a:p>
            <a:pPr algn="ctr">
              <a:buNone/>
            </a:pPr>
            <a:r>
              <a:rPr lang="ru-RU" i="1" dirty="0" smtClean="0"/>
              <a:t>Сына князя Васина.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686800" cy="652534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i="1" dirty="0" smtClean="0"/>
              <a:t>Спрашивают у него, - «</a:t>
            </a:r>
            <a:r>
              <a:rPr lang="ru-RU" i="1" dirty="0" err="1" smtClean="0"/>
              <a:t>Нус</a:t>
            </a:r>
            <a:r>
              <a:rPr lang="ru-RU" i="1" dirty="0" smtClean="0"/>
              <a:t>,</a:t>
            </a:r>
          </a:p>
          <a:p>
            <a:pPr algn="ctr">
              <a:buNone/>
            </a:pPr>
            <a:r>
              <a:rPr lang="ru-RU" i="1" dirty="0" smtClean="0"/>
              <a:t>Сколько тонн яблок собрал рабочий в саду?»</a:t>
            </a:r>
          </a:p>
          <a:p>
            <a:pPr algn="ctr">
              <a:buNone/>
            </a:pPr>
            <a:r>
              <a:rPr lang="ru-RU" i="1" dirty="0" smtClean="0"/>
              <a:t>Спросила княгиня у него.</a:t>
            </a:r>
          </a:p>
          <a:p>
            <a:pPr algn="ctr">
              <a:buNone/>
            </a:pPr>
            <a:r>
              <a:rPr lang="ru-RU" i="1" dirty="0" smtClean="0"/>
              <a:t>Но не варит сегодня у </a:t>
            </a:r>
            <a:r>
              <a:rPr lang="ru-RU" i="1" dirty="0" err="1" smtClean="0"/>
              <a:t>Данниила</a:t>
            </a:r>
            <a:r>
              <a:rPr lang="ru-RU" i="1" dirty="0" smtClean="0"/>
              <a:t> котелок,</a:t>
            </a:r>
          </a:p>
          <a:p>
            <a:pPr algn="ctr">
              <a:buNone/>
            </a:pPr>
            <a:r>
              <a:rPr lang="ru-RU" i="1" dirty="0" smtClean="0"/>
              <a:t>Не хватает сил справиться с задачей.</a:t>
            </a:r>
          </a:p>
          <a:p>
            <a:pPr algn="ctr">
              <a:buNone/>
            </a:pPr>
            <a:r>
              <a:rPr lang="ru-RU" i="1" dirty="0" smtClean="0"/>
              <a:t>И решил судьбу испытать,</a:t>
            </a:r>
          </a:p>
          <a:p>
            <a:pPr algn="ctr">
              <a:buNone/>
            </a:pPr>
            <a:r>
              <a:rPr lang="ru-RU" i="1" dirty="0" smtClean="0"/>
              <a:t>Наугад ответить,</a:t>
            </a:r>
          </a:p>
          <a:p>
            <a:pPr algn="ctr">
              <a:buNone/>
            </a:pPr>
            <a:r>
              <a:rPr lang="ru-RU" i="1" dirty="0" smtClean="0"/>
              <a:t>Кабы получится.</a:t>
            </a:r>
          </a:p>
          <a:p>
            <a:pPr algn="ctr">
              <a:buNone/>
            </a:pPr>
            <a:r>
              <a:rPr lang="ru-RU" i="1" dirty="0" smtClean="0"/>
              <a:t>Вдохнул он глубоко и сказал, как отрезал,</a:t>
            </a:r>
          </a:p>
          <a:p>
            <a:pPr algn="ctr">
              <a:buNone/>
            </a:pPr>
            <a:r>
              <a:rPr lang="ru-RU" i="1" dirty="0" smtClean="0"/>
              <a:t>«Рабочий собрал ровно две тонны.»</a:t>
            </a:r>
          </a:p>
          <a:p>
            <a:pPr algn="ctr">
              <a:buNone/>
            </a:pPr>
            <a:r>
              <a:rPr lang="ru-RU" i="1" dirty="0" smtClean="0"/>
              <a:t>Но подвела его судьба -неверен ответ,</a:t>
            </a:r>
          </a:p>
          <a:p>
            <a:pPr algn="ctr">
              <a:buNone/>
            </a:pPr>
            <a:r>
              <a:rPr lang="ru-RU" i="1" dirty="0" smtClean="0"/>
              <a:t>Сказала тогда княгиня</a:t>
            </a:r>
          </a:p>
          <a:p>
            <a:pPr algn="ctr">
              <a:buNone/>
            </a:pPr>
            <a:r>
              <a:rPr lang="ru-RU" i="1" dirty="0" smtClean="0"/>
              <a:t>«Вот я тебе за две тонны двойку поставлю»,</a:t>
            </a:r>
          </a:p>
          <a:p>
            <a:pPr algn="ctr">
              <a:buNone/>
            </a:pPr>
            <a:r>
              <a:rPr lang="ru-RU" i="1" dirty="0" smtClean="0"/>
              <a:t>Сел добрый молодец за парту,</a:t>
            </a:r>
          </a:p>
          <a:p>
            <a:pPr algn="ctr">
              <a:buNone/>
            </a:pPr>
            <a:r>
              <a:rPr lang="ru-RU" i="1" dirty="0" smtClean="0"/>
              <a:t>И овладела им печаль великая,</a:t>
            </a:r>
          </a:p>
          <a:p>
            <a:pPr algn="ctr">
              <a:buNone/>
            </a:pPr>
            <a:r>
              <a:rPr lang="ru-RU" i="1" dirty="0" smtClean="0"/>
              <a:t>Проиграл битву, которая даже не началась.</a:t>
            </a:r>
          </a:p>
          <a:p>
            <a:pPr algn="ctr">
              <a:buNone/>
            </a:pPr>
            <a:r>
              <a:rPr lang="ru-RU" i="1" dirty="0" smtClean="0"/>
              <a:t>Тут прозвенел колокол громкий,</a:t>
            </a:r>
          </a:p>
          <a:p>
            <a:pPr algn="ctr">
              <a:buNone/>
            </a:pPr>
            <a:r>
              <a:rPr lang="ru-RU" i="1" dirty="0" smtClean="0"/>
              <a:t>Все кинулись из класса,</a:t>
            </a:r>
          </a:p>
          <a:p>
            <a:pPr algn="ctr">
              <a:buNone/>
            </a:pPr>
            <a:r>
              <a:rPr lang="ru-RU" i="1" dirty="0" smtClean="0"/>
              <a:t>Как будто чёрт за ними побежал.</a:t>
            </a:r>
          </a:p>
          <a:p>
            <a:pPr algn="ctr">
              <a:buNone/>
            </a:pPr>
            <a:r>
              <a:rPr lang="ru-RU" i="1" dirty="0" smtClean="0"/>
              <a:t>Все по разным местам побежали:</a:t>
            </a:r>
          </a:p>
          <a:p>
            <a:pPr algn="ctr">
              <a:buNone/>
            </a:pPr>
            <a:r>
              <a:rPr lang="ru-RU" i="1" dirty="0" smtClean="0"/>
              <a:t>Кто в избу, кто во двор, а кто и</a:t>
            </a:r>
          </a:p>
          <a:p>
            <a:pPr algn="ctr">
              <a:buNone/>
            </a:pPr>
            <a:r>
              <a:rPr lang="ru-RU" i="1" dirty="0" smtClean="0"/>
              <a:t>На тренировку пошел.</a:t>
            </a:r>
          </a:p>
          <a:p>
            <a:pPr algn="ctr">
              <a:buNone/>
            </a:pPr>
            <a:r>
              <a:rPr lang="ru-RU" i="1" dirty="0" smtClean="0"/>
              <a:t>Хорошая пора, ведь начались выходные</a:t>
            </a:r>
          </a:p>
          <a:p>
            <a:pPr algn="ctr">
              <a:buNone/>
            </a:pPr>
            <a:r>
              <a:rPr lang="ru-RU" i="1" dirty="0" smtClean="0"/>
              <a:t>Два дня без школы и забот,</a:t>
            </a:r>
          </a:p>
          <a:p>
            <a:pPr algn="ctr">
              <a:buNone/>
            </a:pPr>
            <a:r>
              <a:rPr lang="ru-RU" i="1" dirty="0" smtClean="0"/>
              <a:t>Два дня отдыха.</a:t>
            </a:r>
          </a:p>
          <a:p>
            <a:pPr algn="ctr">
              <a:buNone/>
            </a:pPr>
            <a:r>
              <a:rPr lang="ru-RU" i="1" dirty="0" smtClean="0"/>
              <a:t>Кончилась быль,</a:t>
            </a:r>
          </a:p>
          <a:p>
            <a:pPr algn="ctr">
              <a:buNone/>
            </a:pPr>
            <a:r>
              <a:rPr lang="ru-RU" i="1" dirty="0" smtClean="0"/>
              <a:t>Было это аль не было,</a:t>
            </a:r>
          </a:p>
          <a:p>
            <a:pPr algn="ctr">
              <a:buNone/>
            </a:pPr>
            <a:r>
              <a:rPr lang="ru-RU" i="1" dirty="0" smtClean="0"/>
              <a:t>Никто уже не помнит.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4046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Андрисенко</a:t>
            </a:r>
            <a:r>
              <a:rPr lang="ru-RU" dirty="0" smtClean="0"/>
              <a:t> </a:t>
            </a:r>
            <a:r>
              <a:rPr lang="ru-RU" dirty="0" err="1" smtClean="0"/>
              <a:t>Симона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991600" cy="645333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i="1" dirty="0" smtClean="0"/>
              <a:t>Как во славном городе Кемерово</a:t>
            </a:r>
          </a:p>
          <a:p>
            <a:pPr algn="ctr">
              <a:buNone/>
            </a:pPr>
            <a:r>
              <a:rPr lang="ru-RU" i="1" dirty="0" smtClean="0"/>
              <a:t>Золотой осенью</a:t>
            </a:r>
          </a:p>
          <a:p>
            <a:pPr algn="ctr">
              <a:buNone/>
            </a:pPr>
            <a:r>
              <a:rPr lang="ru-RU" i="1" dirty="0" smtClean="0"/>
              <a:t>Из той ли школы 92</a:t>
            </a:r>
          </a:p>
          <a:p>
            <a:pPr algn="ctr">
              <a:buNone/>
            </a:pPr>
            <a:r>
              <a:rPr lang="ru-RU" i="1" dirty="0" smtClean="0"/>
              <a:t>Вышли ученики 7 «А» на бой богатырский</a:t>
            </a:r>
          </a:p>
          <a:p>
            <a:pPr algn="ctr">
              <a:buNone/>
            </a:pPr>
            <a:r>
              <a:rPr lang="ru-RU" i="1" dirty="0" err="1" smtClean="0"/>
              <a:t>Турслетом</a:t>
            </a:r>
            <a:r>
              <a:rPr lang="ru-RU" i="1" dirty="0" smtClean="0"/>
              <a:t> названный</a:t>
            </a:r>
          </a:p>
          <a:p>
            <a:pPr algn="ctr">
              <a:buNone/>
            </a:pPr>
            <a:r>
              <a:rPr lang="ru-RU" i="1" dirty="0" smtClean="0"/>
              <a:t>Вышли с песнею веселую,</a:t>
            </a:r>
          </a:p>
          <a:p>
            <a:pPr algn="ctr">
              <a:buNone/>
            </a:pPr>
            <a:r>
              <a:rPr lang="ru-RU" i="1" dirty="0" smtClean="0"/>
              <a:t>С флагом поднятым, на котором</a:t>
            </a:r>
          </a:p>
          <a:p>
            <a:pPr algn="ctr">
              <a:buNone/>
            </a:pPr>
            <a:r>
              <a:rPr lang="ru-RU" i="1" dirty="0" smtClean="0"/>
              <a:t>Красны буквы «ООК» вышиты</a:t>
            </a:r>
          </a:p>
          <a:p>
            <a:pPr algn="ctr">
              <a:buNone/>
            </a:pPr>
            <a:r>
              <a:rPr lang="ru-RU" i="1" dirty="0" smtClean="0"/>
              <a:t>Так команда 7 «А» названа.</a:t>
            </a:r>
          </a:p>
          <a:p>
            <a:pPr algn="ctr">
              <a:buNone/>
            </a:pPr>
            <a:r>
              <a:rPr lang="ru-RU" i="1" dirty="0" smtClean="0"/>
              <a:t>Идут они прямо к реке Томи, да к Красну Озеру.</a:t>
            </a:r>
          </a:p>
          <a:p>
            <a:pPr algn="ctr">
              <a:buNone/>
            </a:pPr>
            <a:r>
              <a:rPr lang="ru-RU" i="1" dirty="0" smtClean="0"/>
              <a:t>Вот пришли ребятушки во свои биваки</a:t>
            </a:r>
          </a:p>
          <a:p>
            <a:pPr algn="ctr">
              <a:buNone/>
            </a:pPr>
            <a:r>
              <a:rPr lang="ru-RU" i="1" dirty="0" smtClean="0"/>
              <a:t>Костры там разожгли, да палатки поставили.</a:t>
            </a:r>
          </a:p>
          <a:p>
            <a:pPr algn="ctr">
              <a:buNone/>
            </a:pPr>
            <a:r>
              <a:rPr lang="ru-RU" i="1" dirty="0" smtClean="0"/>
              <a:t>И отправились славны молодцы на бой богатырский</a:t>
            </a:r>
          </a:p>
          <a:p>
            <a:pPr algn="ctr">
              <a:buNone/>
            </a:pPr>
            <a:r>
              <a:rPr lang="ru-RU" i="1" dirty="0" err="1" smtClean="0"/>
              <a:t>Турслетом</a:t>
            </a:r>
            <a:r>
              <a:rPr lang="ru-RU" i="1" dirty="0" smtClean="0"/>
              <a:t> названный.</a:t>
            </a:r>
          </a:p>
          <a:p>
            <a:pPr algn="ctr">
              <a:buNone/>
            </a:pPr>
            <a:r>
              <a:rPr lang="ru-RU" i="1" dirty="0" smtClean="0"/>
              <a:t>Красны девицы яства наивкуснейшие приготовили,</a:t>
            </a:r>
          </a:p>
          <a:p>
            <a:pPr algn="ctr">
              <a:buNone/>
            </a:pPr>
            <a:r>
              <a:rPr lang="ru-RU" i="1" dirty="0" smtClean="0"/>
              <a:t>Да светлейшее жюри угостили.</a:t>
            </a:r>
          </a:p>
          <a:p>
            <a:pPr algn="ctr">
              <a:buNone/>
            </a:pPr>
            <a:r>
              <a:rPr lang="ru-RU" i="1" dirty="0" smtClean="0"/>
              <a:t>Долго продолжался бой богатырский</a:t>
            </a:r>
          </a:p>
          <a:p>
            <a:pPr algn="ctr">
              <a:buNone/>
            </a:pPr>
            <a:r>
              <a:rPr lang="ru-RU" i="1" dirty="0" err="1" smtClean="0"/>
              <a:t>Турслетом</a:t>
            </a:r>
            <a:r>
              <a:rPr lang="ru-RU" i="1" dirty="0" smtClean="0"/>
              <a:t> названный</a:t>
            </a:r>
          </a:p>
          <a:p>
            <a:pPr algn="ctr">
              <a:buNone/>
            </a:pPr>
            <a:r>
              <a:rPr lang="ru-RU" i="1" dirty="0" smtClean="0"/>
              <a:t>Все ребятушки устали</a:t>
            </a:r>
          </a:p>
          <a:p>
            <a:pPr algn="ctr">
              <a:buNone/>
            </a:pPr>
            <a:r>
              <a:rPr lang="ru-RU" i="1" dirty="0" smtClean="0"/>
              <a:t>На сыру землю повалились</a:t>
            </a:r>
          </a:p>
          <a:p>
            <a:pPr algn="ctr">
              <a:buNone/>
            </a:pPr>
            <a:r>
              <a:rPr lang="ru-RU" i="1" dirty="0" smtClean="0"/>
              <a:t>Полежали, отдохнули.</a:t>
            </a:r>
          </a:p>
          <a:p>
            <a:pPr algn="ctr">
              <a:buNone/>
            </a:pPr>
            <a:r>
              <a:rPr lang="ru-RU" i="1" dirty="0" smtClean="0"/>
              <a:t>Да к Красну Озеру пустились,</a:t>
            </a:r>
          </a:p>
          <a:p>
            <a:pPr algn="ctr">
              <a:buNone/>
            </a:pPr>
            <a:r>
              <a:rPr lang="ru-RU" i="1" dirty="0" smtClean="0"/>
              <a:t>Бегали ребята, веселились.</a:t>
            </a:r>
          </a:p>
          <a:p>
            <a:pPr algn="ctr">
              <a:buNone/>
            </a:pPr>
            <a:r>
              <a:rPr lang="ru-RU" i="1" dirty="0" smtClean="0"/>
              <a:t>Но день стал к вечеру клониться.</a:t>
            </a:r>
          </a:p>
          <a:p>
            <a:pPr algn="ctr">
              <a:buNone/>
            </a:pPr>
            <a:r>
              <a:rPr lang="ru-RU" i="1" dirty="0" smtClean="0"/>
              <a:t>Собрались все классы во чисто поле.</a:t>
            </a:r>
          </a:p>
          <a:p>
            <a:pPr algn="ctr">
              <a:buNone/>
            </a:pPr>
            <a:r>
              <a:rPr lang="ru-RU" i="1" dirty="0" smtClean="0"/>
              <a:t>Самых ловких, сильных, да умелых</a:t>
            </a:r>
          </a:p>
          <a:p>
            <a:pPr algn="ctr">
              <a:buNone/>
            </a:pPr>
            <a:r>
              <a:rPr lang="ru-RU" i="1" dirty="0" smtClean="0"/>
              <a:t>Светлейшее жюри награждало.</a:t>
            </a:r>
          </a:p>
          <a:p>
            <a:pPr algn="ctr">
              <a:buNone/>
            </a:pPr>
            <a:r>
              <a:rPr lang="ru-RU" i="1" dirty="0" smtClean="0"/>
              <a:t>И самым сильным, ловким, да умелым</a:t>
            </a:r>
          </a:p>
          <a:p>
            <a:pPr algn="ctr">
              <a:buNone/>
            </a:pPr>
            <a:r>
              <a:rPr lang="ru-RU" i="1" dirty="0" smtClean="0"/>
              <a:t>Средь 7 классов 7 «А» стался.</a:t>
            </a:r>
          </a:p>
          <a:p>
            <a:pPr algn="ctr">
              <a:buNone/>
            </a:pPr>
            <a:r>
              <a:rPr lang="ru-RU" i="1" dirty="0" smtClean="0"/>
              <a:t>Время позднее уже приближалось.</a:t>
            </a:r>
          </a:p>
          <a:p>
            <a:pPr algn="ctr">
              <a:buNone/>
            </a:pPr>
            <a:r>
              <a:rPr lang="ru-RU" i="1" dirty="0" smtClean="0"/>
              <a:t>Стали собираться ребятушки,</a:t>
            </a:r>
          </a:p>
          <a:p>
            <a:pPr algn="ctr">
              <a:buNone/>
            </a:pPr>
            <a:r>
              <a:rPr lang="ru-RU" i="1" dirty="0" smtClean="0"/>
              <a:t>Собирались они в путь-дороженьку обратную победителями.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643998" cy="521495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Мой любимый былинный герой- это русский богатырь  Илья Муромец. Он имеет все качества. присущие настоящему русскому богатырю: храбрость, смелость, великолепную силу воли, выдержку, огромную силу, ну и ,конечно же, то, чем должен обладать поистине великий настоящий русский богатырь – это </a:t>
            </a:r>
            <a:r>
              <a:rPr lang="ru-RU" sz="2300" dirty="0" smtClean="0"/>
              <a:t>патриотизм</a:t>
            </a:r>
            <a:r>
              <a:rPr lang="ru-RU" dirty="0" smtClean="0"/>
              <a:t> ,любовь к родной земле. </a:t>
            </a:r>
          </a:p>
          <a:p>
            <a:pPr algn="l"/>
            <a:r>
              <a:rPr lang="ru-RU" dirty="0" smtClean="0"/>
              <a:t>          Я восхваляю Илью Муромца не просто потому, что у него есть все богатырские черты, больше всего в нем меня восхищает его преданная любовь к России-матушке, к великой Руси! Это показано во всех былинах про Илью Муромца. В былине «Илья Муромец и Калин-царь», «Илья Муромец и Идолище», «Илья Муромец и Соловей-разбойник» и в др. он всегда идет на защиту родной земли! Всегда, рискуя своей жизнью, во имя Руси!</a:t>
            </a:r>
          </a:p>
          <a:p>
            <a:pPr algn="l"/>
            <a:r>
              <a:rPr lang="ru-RU" dirty="0" smtClean="0"/>
              <a:t>             Никто не знает, что было с Ильей после его последнего похода, но все, как один скажут: «Он никогда не предаст Землю русскую!»</a:t>
            </a:r>
          </a:p>
          <a:p>
            <a:pPr algn="l"/>
            <a:r>
              <a:rPr lang="ru-RU" dirty="0" smtClean="0"/>
              <a:t>        Именно за патриотизм я люблю этого героя. Илья Муромец – великий русский богатырь.  </a:t>
            </a:r>
          </a:p>
          <a:p>
            <a:pPr algn="l"/>
            <a:r>
              <a:rPr lang="ru-RU" dirty="0" smtClean="0"/>
              <a:t>                                                                                            </a:t>
            </a:r>
            <a:r>
              <a:rPr lang="ru-RU" sz="2300" dirty="0" smtClean="0"/>
              <a:t>Дубровина Юля, 7 «А»</a:t>
            </a:r>
          </a:p>
          <a:p>
            <a:pPr algn="l"/>
            <a:r>
              <a:rPr lang="ru-RU" dirty="0" smtClean="0"/>
              <a:t>                                                                                                                       </a:t>
            </a:r>
          </a:p>
          <a:p>
            <a:pPr algn="l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Наши размышления о былинах</a:t>
            </a:r>
            <a:endParaRPr lang="ru-RU" sz="4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854696" cy="60007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Для меня любимый былинным героем стал Илья Муромец. Его подвиги вдохновляют, воля восхищает ,а его патриотизм заставляет задуматься.</a:t>
            </a:r>
          </a:p>
          <a:p>
            <a:pPr algn="l"/>
            <a:r>
              <a:rPr lang="ru-RU" sz="2400" dirty="0" smtClean="0"/>
              <a:t>     У Ильи есть такие качества, которые стали редко встречаться в наше время: доблесть, отвага, сила духа, стойкость, человеколюбие, понимание и уважение к предкам.</a:t>
            </a:r>
          </a:p>
          <a:p>
            <a:pPr algn="l"/>
            <a:r>
              <a:rPr lang="ru-RU" sz="2400" dirty="0" smtClean="0"/>
              <a:t>       Илья Муромец – человек -богатырь, внутренние качества которого достойны подражания, и именно </a:t>
            </a:r>
            <a:r>
              <a:rPr lang="ru-RU" sz="2400" dirty="0" err="1" smtClean="0"/>
              <a:t>по-этому</a:t>
            </a:r>
            <a:r>
              <a:rPr lang="ru-RU" sz="2400" dirty="0" smtClean="0"/>
              <a:t> он стал мои любимым былинным героем.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                                                                        </a:t>
            </a:r>
            <a:r>
              <a:rPr lang="ru-RU" sz="1800" dirty="0" err="1" smtClean="0"/>
              <a:t>Королькова</a:t>
            </a:r>
            <a:r>
              <a:rPr lang="ru-RU" sz="1800" dirty="0" smtClean="0"/>
              <a:t> Вера, 7 «А»</a:t>
            </a:r>
            <a:endParaRPr lang="ru-RU" sz="20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266" y="0"/>
            <a:ext cx="361473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Я не философ, не поэт,</a:t>
            </a:r>
          </a:p>
          <a:p>
            <a:r>
              <a:rPr lang="ru-RU" dirty="0" smtClean="0"/>
              <a:t>но слово всей душою понимаю.</a:t>
            </a:r>
          </a:p>
          <a:p>
            <a:r>
              <a:rPr lang="ru-RU" dirty="0" smtClean="0"/>
              <a:t>Читать могу, писать и петь</a:t>
            </a:r>
          </a:p>
          <a:p>
            <a:r>
              <a:rPr lang="ru-RU" dirty="0" smtClean="0"/>
              <a:t>И красной речью обладаю.</a:t>
            </a:r>
          </a:p>
          <a:p>
            <a:r>
              <a:rPr lang="ru-RU" dirty="0" smtClean="0"/>
              <a:t>Не попросту нам это всё дано,</a:t>
            </a:r>
          </a:p>
          <a:p>
            <a:r>
              <a:rPr lang="ru-RU" dirty="0" smtClean="0"/>
              <a:t>Боготвори, живи, смирись.</a:t>
            </a:r>
          </a:p>
          <a:p>
            <a:r>
              <a:rPr lang="ru-RU" dirty="0" smtClean="0"/>
              <a:t>Ведь слово не по ошибке дарено, </a:t>
            </a:r>
          </a:p>
          <a:p>
            <a:r>
              <a:rPr lang="ru-RU" dirty="0" smtClean="0"/>
              <a:t>ведь в жизни без него не обойтись.</a:t>
            </a:r>
          </a:p>
          <a:p>
            <a:r>
              <a:rPr lang="ru-RU" dirty="0" smtClean="0"/>
              <a:t>Родился ты и «мама» произнёс,</a:t>
            </a:r>
          </a:p>
          <a:p>
            <a:r>
              <a:rPr lang="ru-RU" dirty="0" smtClean="0"/>
              <a:t>А позже маме говоришь «люблю»,</a:t>
            </a:r>
          </a:p>
          <a:p>
            <a:r>
              <a:rPr lang="ru-RU" dirty="0" smtClean="0"/>
              <a:t>Не просто друга «другом» ты зовёшь,</a:t>
            </a:r>
          </a:p>
          <a:p>
            <a:r>
              <a:rPr lang="ru-RU" dirty="0" smtClean="0"/>
              <a:t>а осерчав себе сказал « стерплю».</a:t>
            </a:r>
          </a:p>
          <a:p>
            <a:r>
              <a:rPr lang="ru-RU" dirty="0" smtClean="0"/>
              <a:t>Ты – человек, ты - царь природы.</a:t>
            </a:r>
          </a:p>
          <a:p>
            <a:r>
              <a:rPr lang="ru-RU" dirty="0" smtClean="0"/>
              <a:t>А знаешь кто помощник твой?</a:t>
            </a:r>
          </a:p>
          <a:p>
            <a:r>
              <a:rPr lang="ru-RU" dirty="0" smtClean="0"/>
              <a:t>Язык твой, речь твоя и слово,</a:t>
            </a:r>
          </a:p>
          <a:p>
            <a:r>
              <a:rPr lang="ru-RU" dirty="0" smtClean="0"/>
              <a:t>Слово, всегда идущее с тобой.</a:t>
            </a:r>
          </a:p>
          <a:p>
            <a:r>
              <a:rPr lang="ru-RU" dirty="0" smtClean="0"/>
              <a:t>Ведь это всё не просто жалкие слова,</a:t>
            </a:r>
          </a:p>
          <a:p>
            <a:r>
              <a:rPr lang="ru-RU" dirty="0" smtClean="0"/>
              <a:t>Пойми, ведь слово тоже может жить,</a:t>
            </a:r>
          </a:p>
          <a:p>
            <a:r>
              <a:rPr lang="ru-RU" dirty="0" smtClean="0"/>
              <a:t>Пойми, у слова есть душа,</a:t>
            </a:r>
          </a:p>
          <a:p>
            <a:r>
              <a:rPr lang="ru-RU" dirty="0" smtClean="0"/>
              <a:t>И той душою нужно дорожить                   </a:t>
            </a:r>
            <a:r>
              <a:rPr lang="ru-RU" dirty="0" err="1" smtClean="0"/>
              <a:t>Безносикова</a:t>
            </a:r>
            <a:r>
              <a:rPr lang="ru-RU" dirty="0" smtClean="0"/>
              <a:t>  Марина 7 «Б»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04"/>
            <a:ext cx="8396318" cy="57864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Недавно на уроках литературы мы познакомились со многими былинами и их героями. Все они по-своему прекрасны, но я считаю лучшим Илью Муромца.</a:t>
            </a:r>
          </a:p>
          <a:p>
            <a:pPr algn="l"/>
            <a:r>
              <a:rPr lang="ru-RU" sz="2000" dirty="0" smtClean="0"/>
              <a:t>          Илья Муромец – богатырь на Руси, защищавший Киев-град от набегов врагов. Именно своей силою невероятной и понравился мне Илья Муромец. Так же он очень любил свою родную Русь и никогда не предавал её. Вот так об этом говорится в былинах:</a:t>
            </a:r>
          </a:p>
          <a:p>
            <a:pPr algn="l"/>
            <a:r>
              <a:rPr lang="ru-RU" sz="2000" dirty="0" smtClean="0"/>
              <a:t>    «Говорил собака Калин-царь да таковы слова: «Ай же старый казак да Илья Муромец!... Не служи-тко ты князю Владимиру, Да служи-тко ты собаке царю Калину». </a:t>
            </a:r>
          </a:p>
          <a:p>
            <a:pPr algn="l"/>
            <a:r>
              <a:rPr lang="ru-RU" sz="2000" dirty="0" smtClean="0"/>
              <a:t>    Говорил Илья да таковы слова: «Ай не сяду я с тобой да за единый стол, … А и буду стоять за стольный Киев-град, А буду стоять за церкви Господние, А буду стоять за Князя Владимира  И со той </a:t>
            </a:r>
            <a:r>
              <a:rPr lang="ru-RU" sz="2000" dirty="0" err="1" smtClean="0"/>
              <a:t>Опраксой-королевичной</a:t>
            </a:r>
            <a:r>
              <a:rPr lang="ru-RU" sz="2000" dirty="0" smtClean="0"/>
              <a:t>».</a:t>
            </a:r>
          </a:p>
          <a:p>
            <a:pPr algn="l"/>
            <a:r>
              <a:rPr lang="ru-RU" sz="2000" dirty="0" smtClean="0"/>
              <a:t>        Илья Муромец- мой любимый  былинный герой.</a:t>
            </a:r>
          </a:p>
          <a:p>
            <a:pPr algn="l"/>
            <a:r>
              <a:rPr lang="ru-RU" sz="2000" dirty="0" smtClean="0"/>
              <a:t>                                                                                          </a:t>
            </a:r>
            <a:r>
              <a:rPr lang="ru-RU" sz="1800" dirty="0" smtClean="0"/>
              <a:t>Шевелев Влад, 7 «А»</a:t>
            </a:r>
            <a:endParaRPr lang="ru-RU" sz="20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728"/>
            <a:ext cx="8182004" cy="635798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Мой любимый герой – это Илья Иванович Муромец. Я выбрала этого героя, потому что он обладает благородными качествами. Он очень добрый, храбрый, мужественный. Он никогда не подымал свою палицу без повода. Илья Муромец всегда защищал невинных, слабых и беззащитных. Он всегда добивался справедливости. Но не грубой силой, а умным словом. Мне кажется, что у него даже было такое правило: не применять силы, пока не разберешься! Илья Муромец самый настоящий герой. Даже если иногда он мог вспылить, он всегда отвечал за свои поступки.</a:t>
            </a:r>
          </a:p>
          <a:p>
            <a:pPr algn="l"/>
            <a:r>
              <a:rPr lang="ru-RU" sz="2400" dirty="0" smtClean="0"/>
              <a:t>     Мой любимый герой – Илья Муромец, потому что он очень добрый и благородный человек.</a:t>
            </a:r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                                                                                            </a:t>
            </a:r>
            <a:r>
              <a:rPr lang="ru-RU" sz="1800" dirty="0" err="1" smtClean="0"/>
              <a:t>Мазепина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Ксенья</a:t>
            </a:r>
            <a:r>
              <a:rPr lang="ru-RU" sz="1800" dirty="0" smtClean="0"/>
              <a:t> 7 «А»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42"/>
            <a:ext cx="8324880" cy="6143668"/>
          </a:xfrm>
        </p:spPr>
        <p:txBody>
          <a:bodyPr/>
          <a:lstStyle/>
          <a:p>
            <a:pPr algn="l"/>
            <a:r>
              <a:rPr lang="ru-RU" dirty="0" smtClean="0"/>
              <a:t>Мой любимый былинный герой – Илья Муромец. Мне очень нравится описание этого богатыря в разных былинах. Он очень мужественный и бесстрашный. Илья Муромец – настоящий защитник русской земли. Он не может проехать мимо людей, которые нуждаются в какой-нибудь помощи. Когда он помогает людям, взамен ничего не просит, а еще он побеждает всех и никогда не проигрывает. </a:t>
            </a:r>
          </a:p>
          <a:p>
            <a:pPr algn="l"/>
            <a:r>
              <a:rPr lang="ru-RU" dirty="0" smtClean="0"/>
              <a:t>       Вот почему моим любимым былинным героем является Илья Муромец.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-285776"/>
            <a:ext cx="7572396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«ЖИТЕЙСКИЕ МЕЛОЧИ»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40005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15.02.12 в 7 «А» и «Б» классах была проведена </a:t>
            </a:r>
          </a:p>
          <a:p>
            <a:r>
              <a:rPr lang="ru-RU" b="1" i="1" dirty="0" smtClean="0"/>
              <a:t>литературная игра</a:t>
            </a:r>
            <a:r>
              <a:rPr lang="ru-RU" dirty="0" smtClean="0"/>
              <a:t> </a:t>
            </a:r>
            <a:r>
              <a:rPr lang="ru-RU" b="1" dirty="0" smtClean="0"/>
              <a:t>«ЖИТЕЙСКИЕ МЕЛОЧИ»</a:t>
            </a:r>
            <a:endParaRPr lang="ru-RU" dirty="0" smtClean="0"/>
          </a:p>
          <a:p>
            <a:r>
              <a:rPr lang="ru-RU" dirty="0" smtClean="0"/>
              <a:t>по творчеству </a:t>
            </a:r>
            <a:r>
              <a:rPr lang="ru-RU" dirty="0" err="1" smtClean="0"/>
              <a:t>М.Е.Салтыкова-Щедрина</a:t>
            </a:r>
            <a:r>
              <a:rPr lang="ru-RU" dirty="0" smtClean="0"/>
              <a:t> и А.П.Чехова.</a:t>
            </a:r>
          </a:p>
          <a:p>
            <a:r>
              <a:rPr lang="ru-RU" dirty="0" smtClean="0"/>
              <a:t>Игра состояла из пяти конкурсов:</a:t>
            </a:r>
          </a:p>
          <a:p>
            <a:r>
              <a:rPr lang="ru-RU" dirty="0" smtClean="0"/>
              <a:t>1.«Лошадиная фамилия»</a:t>
            </a:r>
          </a:p>
          <a:p>
            <a:r>
              <a:rPr lang="ru-RU" dirty="0" smtClean="0"/>
              <a:t>2.«Интервью с литературным героем» </a:t>
            </a:r>
          </a:p>
          <a:p>
            <a:r>
              <a:rPr lang="ru-RU" dirty="0" smtClean="0"/>
              <a:t>3.«Житейские мелочи</a:t>
            </a:r>
          </a:p>
          <a:p>
            <a:r>
              <a:rPr lang="ru-RU" dirty="0" smtClean="0"/>
              <a:t>4. «Немое кино»</a:t>
            </a:r>
          </a:p>
          <a:p>
            <a:r>
              <a:rPr lang="ru-RU" dirty="0" smtClean="0"/>
              <a:t>5.«Викторина»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Рабочий стол\Литературная игра, фото\P10508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35719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1\Рабочий стол\Литературная игра, фото\P10508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71480"/>
            <a:ext cx="364330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4929222" cy="8469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В игре ребята сумели показать свою эрудицию, творческую смекалку, артистизм  и сплочённость.</a:t>
            </a:r>
          </a:p>
          <a:p>
            <a:r>
              <a:rPr lang="ru-RU" dirty="0" smtClean="0"/>
              <a:t>С небольшим перевесом победила команда 7 «А» класса, но лучшим знатоком был признан ученик 7 </a:t>
            </a:r>
            <a:r>
              <a:rPr lang="ru-RU" b="1" dirty="0" smtClean="0"/>
              <a:t>«Б»</a:t>
            </a:r>
            <a:r>
              <a:rPr lang="ru-RU" dirty="0" smtClean="0"/>
              <a:t> класса </a:t>
            </a:r>
            <a:r>
              <a:rPr lang="ru-RU" b="1" dirty="0" err="1" smtClean="0"/>
              <a:t>Шомшин</a:t>
            </a:r>
            <a:r>
              <a:rPr lang="ru-RU" b="1" dirty="0" smtClean="0"/>
              <a:t> Даниил.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F:\7 класс\фото 7 класс А.П.Чехов\житейская мело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5500726" cy="366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25780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2136462"/>
          </a:xfrm>
        </p:spPr>
        <p:txBody>
          <a:bodyPr/>
          <a:lstStyle/>
          <a:p>
            <a:r>
              <a:rPr lang="ru-RU" dirty="0" smtClean="0"/>
              <a:t>В номинации </a:t>
            </a:r>
            <a:r>
              <a:rPr lang="ru-RU" b="1" i="1" dirty="0" smtClean="0"/>
              <a:t>«Немое кино»</a:t>
            </a:r>
            <a:r>
              <a:rPr lang="ru-RU" dirty="0" smtClean="0"/>
              <a:t> по рассказам А.П.Чехова команды 7 «А» и  7»Б» класса набрали одинаковое количество баллов.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Рабочий стол\Литературная игра, фото\P10508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4290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F:\7 класс\фото 7 класс А.П.Чехов\житейская мелоч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182396" cy="477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186370" cy="846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286016"/>
          </a:xfrm>
        </p:spPr>
        <p:txBody>
          <a:bodyPr/>
          <a:lstStyle/>
          <a:p>
            <a:r>
              <a:rPr lang="ru-RU" dirty="0" smtClean="0"/>
              <a:t>Организаторами, распорядителями и режиссёрами игры стали</a:t>
            </a:r>
          </a:p>
          <a:p>
            <a:r>
              <a:rPr lang="ru-RU" dirty="0" smtClean="0"/>
              <a:t>Былина Алина(7 «А» класс) и </a:t>
            </a:r>
            <a:r>
              <a:rPr lang="ru-RU" dirty="0" err="1" smtClean="0"/>
              <a:t>Безносикова</a:t>
            </a:r>
            <a:r>
              <a:rPr lang="ru-RU" dirty="0" smtClean="0"/>
              <a:t> Марина (7 «Б» класс), которые сумели показать свой организаторский талант.</a:t>
            </a:r>
          </a:p>
          <a:p>
            <a:endParaRPr lang="ru-RU" dirty="0"/>
          </a:p>
        </p:txBody>
      </p:sp>
      <p:pic>
        <p:nvPicPr>
          <p:cNvPr id="6" name="Рисунок 5" descr="C:\Documents and Settings\1\Рабочий стол\Литературная игра, фото\P10508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07196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1\Рабочий стол\Литературная игра, фото\P10508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428868"/>
            <a:ext cx="6357982" cy="1143000"/>
          </a:xfrm>
        </p:spPr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504349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Волшебные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Добрый день, спокойной ночи,</a:t>
            </a:r>
          </a:p>
          <a:p>
            <a:r>
              <a:rPr lang="ru-RU" dirty="0" smtClean="0"/>
              <a:t>Помогают даже очень,</a:t>
            </a:r>
          </a:p>
          <a:p>
            <a:r>
              <a:rPr lang="ru-RU" dirty="0" smtClean="0"/>
              <a:t>Поздороваться, проститься,</a:t>
            </a:r>
          </a:p>
          <a:p>
            <a:r>
              <a:rPr lang="ru-RU" dirty="0" smtClean="0"/>
              <a:t>И без них мы- никуда.</a:t>
            </a:r>
          </a:p>
          <a:p>
            <a:r>
              <a:rPr lang="ru-RU" dirty="0" smtClean="0"/>
              <a:t>Нам нужны они всегда!</a:t>
            </a:r>
          </a:p>
          <a:p>
            <a:r>
              <a:rPr lang="ru-RU" dirty="0" smtClean="0"/>
              <a:t>А пожалуйста, спасибо-</a:t>
            </a:r>
          </a:p>
          <a:p>
            <a:r>
              <a:rPr lang="ru-RU" dirty="0" smtClean="0"/>
              <a:t>Братья с самого рождения, близнецы.</a:t>
            </a:r>
          </a:p>
          <a:p>
            <a:r>
              <a:rPr lang="ru-RU" dirty="0" smtClean="0"/>
              <a:t>С их мы помощью расскажем,</a:t>
            </a:r>
          </a:p>
          <a:p>
            <a:r>
              <a:rPr lang="ru-RU" dirty="0" smtClean="0"/>
              <a:t>Благодарность, благодарность.</a:t>
            </a:r>
          </a:p>
          <a:p>
            <a:r>
              <a:rPr lang="ru-RU" dirty="0" smtClean="0"/>
              <a:t>Вот поэтому всегда братья вместе на века,</a:t>
            </a:r>
          </a:p>
          <a:p>
            <a:r>
              <a:rPr lang="ru-RU" dirty="0" smtClean="0"/>
              <a:t>Неразлучны никогда!</a:t>
            </a:r>
          </a:p>
          <a:p>
            <a:r>
              <a:rPr lang="ru-RU" dirty="0" smtClean="0"/>
              <a:t>Есть простите, извините,</a:t>
            </a:r>
          </a:p>
          <a:p>
            <a:r>
              <a:rPr lang="ru-RU" dirty="0" smtClean="0"/>
              <a:t>Но они почти всегда,</a:t>
            </a:r>
          </a:p>
          <a:p>
            <a:r>
              <a:rPr lang="ru-RU" dirty="0" smtClean="0"/>
              <a:t>Грустные и хмурые.</a:t>
            </a:r>
          </a:p>
          <a:p>
            <a:r>
              <a:rPr lang="ru-RU" dirty="0" smtClean="0"/>
              <a:t>Если ты кого обидел- не беда!</a:t>
            </a:r>
          </a:p>
          <a:p>
            <a:r>
              <a:rPr lang="ru-RU" dirty="0" smtClean="0"/>
              <a:t>Позови их вместе,</a:t>
            </a:r>
          </a:p>
          <a:p>
            <a:r>
              <a:rPr lang="ru-RU" dirty="0" smtClean="0"/>
              <a:t>И скажи их другу,</a:t>
            </a:r>
          </a:p>
          <a:p>
            <a:r>
              <a:rPr lang="ru-RU" dirty="0" smtClean="0"/>
              <a:t>И, наверное ,тогда</a:t>
            </a:r>
          </a:p>
          <a:p>
            <a:r>
              <a:rPr lang="ru-RU" dirty="0" smtClean="0"/>
              <a:t>Станет лучше.</a:t>
            </a:r>
          </a:p>
          <a:p>
            <a:r>
              <a:rPr lang="ru-RU" dirty="0" smtClean="0"/>
              <a:t>И поэтому всегда,</a:t>
            </a:r>
          </a:p>
          <a:p>
            <a:r>
              <a:rPr lang="ru-RU" dirty="0" smtClean="0"/>
              <a:t>Произноси волшебные слова!                                                 </a:t>
            </a:r>
            <a:r>
              <a:rPr lang="ru-RU" dirty="0" err="1" smtClean="0"/>
              <a:t>Курденков</a:t>
            </a:r>
            <a:r>
              <a:rPr lang="ru-RU" dirty="0" smtClean="0"/>
              <a:t> Владимир 7 «Б»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878" y="0"/>
            <a:ext cx="547212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720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каждого ведь было так,</a:t>
            </a:r>
          </a:p>
          <a:p>
            <a:r>
              <a:rPr lang="ru-RU" dirty="0" smtClean="0"/>
              <a:t>Когда он сгоряча иль в гневе</a:t>
            </a:r>
          </a:p>
          <a:p>
            <a:r>
              <a:rPr lang="ru-RU" dirty="0" smtClean="0"/>
              <a:t>Такие говорил слова,</a:t>
            </a:r>
          </a:p>
          <a:p>
            <a:r>
              <a:rPr lang="ru-RU" dirty="0" smtClean="0"/>
              <a:t>Что так надолго в душу сели.</a:t>
            </a:r>
          </a:p>
          <a:p>
            <a:r>
              <a:rPr lang="ru-RU" dirty="0" smtClean="0"/>
              <a:t>Просил прощения, жалел,</a:t>
            </a:r>
          </a:p>
          <a:p>
            <a:r>
              <a:rPr lang="ru-RU" dirty="0" smtClean="0"/>
              <a:t>И, может быть, его прощали.</a:t>
            </a:r>
          </a:p>
          <a:p>
            <a:r>
              <a:rPr lang="ru-RU" dirty="0" smtClean="0"/>
              <a:t>Но вы </a:t>
            </a:r>
            <a:r>
              <a:rPr lang="ru-RU" dirty="0" err="1" smtClean="0"/>
              <a:t>поверЬте</a:t>
            </a:r>
            <a:r>
              <a:rPr lang="ru-RU" dirty="0" smtClean="0"/>
              <a:t>, что от слов</a:t>
            </a:r>
          </a:p>
          <a:p>
            <a:r>
              <a:rPr lang="ru-RU" dirty="0" smtClean="0"/>
              <a:t>Рубцы в душе не зарастали!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dirty="0" err="1" smtClean="0"/>
              <a:t>Королькова</a:t>
            </a:r>
            <a:r>
              <a:rPr lang="ru-RU" dirty="0" smtClean="0"/>
              <a:t> Вера  7 «А»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78661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Пойми, у слова есть душа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Пойми, у слова есть душа!</a:t>
            </a:r>
          </a:p>
          <a:p>
            <a:r>
              <a:rPr lang="ru-RU" dirty="0" smtClean="0"/>
              <a:t>Не зря оно так может ранить,</a:t>
            </a:r>
          </a:p>
          <a:p>
            <a:r>
              <a:rPr lang="ru-RU" dirty="0" smtClean="0"/>
              <a:t>И счастье, радость вдруг доставить,</a:t>
            </a:r>
          </a:p>
          <a:p>
            <a:r>
              <a:rPr lang="ru-RU" dirty="0" smtClean="0"/>
              <a:t>Не зря словами мы ругаем,</a:t>
            </a:r>
          </a:p>
          <a:p>
            <a:r>
              <a:rPr lang="ru-RU" dirty="0" smtClean="0"/>
              <a:t>Благословляем, обещаем.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Пойми, у слова есть душа,</a:t>
            </a:r>
          </a:p>
          <a:p>
            <a:r>
              <a:rPr lang="ru-RU" dirty="0" smtClean="0"/>
              <a:t>Слова понять нам помогают,</a:t>
            </a:r>
          </a:p>
          <a:p>
            <a:r>
              <a:rPr lang="ru-RU" dirty="0" smtClean="0"/>
              <a:t>Надежду, веру в нас вселяют,</a:t>
            </a:r>
          </a:p>
          <a:p>
            <a:r>
              <a:rPr lang="ru-RU" dirty="0" smtClean="0"/>
              <a:t>Дают нам стимул и мечту, </a:t>
            </a:r>
          </a:p>
          <a:p>
            <a:r>
              <a:rPr lang="ru-RU" dirty="0" smtClean="0"/>
              <a:t>Или же боль  и пустоту.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Словами можем мы обидеть,</a:t>
            </a:r>
          </a:p>
          <a:p>
            <a:r>
              <a:rPr lang="ru-RU" dirty="0" smtClean="0"/>
              <a:t>Простить, прощения просить,</a:t>
            </a:r>
          </a:p>
          <a:p>
            <a:r>
              <a:rPr lang="ru-RU" dirty="0" smtClean="0"/>
              <a:t>Кричать  и шёпотом молить,</a:t>
            </a:r>
          </a:p>
          <a:p>
            <a:r>
              <a:rPr lang="ru-RU" dirty="0" smtClean="0"/>
              <a:t>Возненавидеть,</a:t>
            </a:r>
          </a:p>
          <a:p>
            <a:r>
              <a:rPr lang="ru-RU" dirty="0" smtClean="0"/>
              <a:t>Полюбить.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Пойми, у слова есть душа.</a:t>
            </a:r>
          </a:p>
          <a:p>
            <a:r>
              <a:rPr lang="ru-RU" dirty="0" smtClean="0"/>
              <a:t>Не зря, рассказы мы читая,</a:t>
            </a:r>
          </a:p>
          <a:p>
            <a:r>
              <a:rPr lang="ru-RU" dirty="0" smtClean="0"/>
              <a:t>Героев чувства понимаем,</a:t>
            </a:r>
          </a:p>
          <a:p>
            <a:r>
              <a:rPr lang="ru-RU" dirty="0" smtClean="0"/>
              <a:t>И на себя их принимаем, </a:t>
            </a:r>
          </a:p>
          <a:p>
            <a:r>
              <a:rPr lang="ru-RU" dirty="0" smtClean="0"/>
              <a:t>И плачем сами, почему не знаем.                                                      </a:t>
            </a:r>
            <a:r>
              <a:rPr lang="ru-RU" dirty="0" err="1" smtClean="0"/>
              <a:t>Андрисенко</a:t>
            </a:r>
            <a:r>
              <a:rPr lang="ru-RU" dirty="0" smtClean="0"/>
              <a:t>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143372" y="642918"/>
            <a:ext cx="500062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Душа у слов, как первый снег,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слезы счастья, детский смех,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капли дождя на чистом окне,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солнца лучи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Где – то на глубине.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люди часто стали врать,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 душу слова забывать,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душу слов они избили,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 правду тоже позабыли.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Слова сменили свою роль,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них все чаще слезы, боль,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Обиды, оскорбления, страх,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правда слов –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миф и прах.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Прошу людей, людей понять,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Обиды им не доставлять,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душу слов не осквернять,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отучиться может лгать,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Славами свет дарить всегда,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помнить, что у слова есть душа.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400816" cy="846980"/>
          </a:xfrm>
        </p:spPr>
        <p:txBody>
          <a:bodyPr>
            <a:normAutofit/>
          </a:bodyPr>
          <a:lstStyle/>
          <a:p>
            <a:r>
              <a:rPr lang="ru-RU" dirty="0" smtClean="0"/>
              <a:t>Говорите добрые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Сколько света и тепла дарят добрые слова,</a:t>
            </a:r>
          </a:p>
          <a:p>
            <a:r>
              <a:rPr lang="ru-RU" dirty="0" smtClean="0"/>
              <a:t>Слова утешить помогают, воспоминания нам дарят,</a:t>
            </a:r>
          </a:p>
          <a:p>
            <a:r>
              <a:rPr lang="ru-RU" dirty="0" smtClean="0"/>
              <a:t>И могут унести туда, где так хотел ты быть всегда -</a:t>
            </a:r>
          </a:p>
          <a:p>
            <a:r>
              <a:rPr lang="ru-RU" dirty="0" smtClean="0"/>
              <a:t>Мечту помогут воплотить, </a:t>
            </a:r>
          </a:p>
          <a:p>
            <a:r>
              <a:rPr lang="ru-RU" dirty="0" smtClean="0"/>
              <a:t>Со словом сразу легче жить.</a:t>
            </a:r>
          </a:p>
          <a:p>
            <a:r>
              <a:rPr lang="ru-RU" dirty="0" smtClean="0"/>
              <a:t>Но люди ведь не замечают, как словом боль, обиду дарят.</a:t>
            </a:r>
          </a:p>
          <a:p>
            <a:r>
              <a:rPr lang="ru-RU" dirty="0" smtClean="0"/>
              <a:t>Как портят настроение тем, кто успокоить бы сумел,</a:t>
            </a:r>
          </a:p>
          <a:p>
            <a:r>
              <a:rPr lang="ru-RU" dirty="0" smtClean="0"/>
              <a:t>Как доставляют близким грусть, а людям все равно ведь, пусть,</a:t>
            </a:r>
          </a:p>
          <a:p>
            <a:r>
              <a:rPr lang="ru-RU" dirty="0" smtClean="0"/>
              <a:t>Пусть дальше люди говорят, не зная, что они творят,</a:t>
            </a:r>
          </a:p>
          <a:p>
            <a:r>
              <a:rPr lang="ru-RU" dirty="0" smtClean="0"/>
              <a:t>Никто почти не замечает, что словом сердце разрывает. </a:t>
            </a:r>
          </a:p>
          <a:p>
            <a:r>
              <a:rPr lang="ru-RU" dirty="0" smtClean="0"/>
              <a:t>Привыкли говорить, не зная  и смысл слов не разбирая,</a:t>
            </a:r>
          </a:p>
          <a:p>
            <a:r>
              <a:rPr lang="ru-RU" dirty="0" smtClean="0"/>
              <a:t>А если, все же понимали, что людям добрым говорили,</a:t>
            </a:r>
          </a:p>
          <a:p>
            <a:r>
              <a:rPr lang="ru-RU" dirty="0" smtClean="0"/>
              <a:t>Прошенья вряд ли бы просили, они бы просто уходили,</a:t>
            </a:r>
          </a:p>
          <a:p>
            <a:r>
              <a:rPr lang="ru-RU" dirty="0" smtClean="0"/>
              <a:t>Поймите, значимы слова, в них смысл есть,</a:t>
            </a:r>
          </a:p>
          <a:p>
            <a:r>
              <a:rPr lang="ru-RU" dirty="0" smtClean="0"/>
              <a:t>В них вложена твоя душа.                                           </a:t>
            </a:r>
            <a:r>
              <a:rPr lang="ru-RU" dirty="0" err="1" smtClean="0"/>
              <a:t>Андрисенко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20" y="0"/>
            <a:ext cx="4829180" cy="8469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Словом можно убить,</a:t>
            </a:r>
          </a:p>
          <a:p>
            <a:r>
              <a:rPr lang="ru-RU" dirty="0" smtClean="0"/>
              <a:t>Словом можно спасти, </a:t>
            </a:r>
          </a:p>
          <a:p>
            <a:r>
              <a:rPr lang="ru-RU" dirty="0" smtClean="0"/>
              <a:t>Словом можно полки за собой повести,</a:t>
            </a:r>
          </a:p>
          <a:p>
            <a:r>
              <a:rPr lang="ru-RU" dirty="0" smtClean="0"/>
              <a:t>Словом можно продать, и предать, и купить,</a:t>
            </a:r>
          </a:p>
          <a:p>
            <a:r>
              <a:rPr lang="ru-RU" dirty="0" smtClean="0"/>
              <a:t>Слово можно в разящий свинец перелить…</a:t>
            </a:r>
          </a:p>
          <a:p>
            <a:r>
              <a:rPr lang="ru-RU" dirty="0" smtClean="0"/>
              <a:t>Это строки из стихотворения </a:t>
            </a:r>
            <a:r>
              <a:rPr lang="ru-RU" dirty="0" err="1" smtClean="0"/>
              <a:t>В.С.Шефнера</a:t>
            </a:r>
            <a:r>
              <a:rPr lang="ru-RU" dirty="0" smtClean="0"/>
              <a:t>. Они показывают, что слово очень важная часть нашей жизни. Благодаря слову мы можем общаться друг с другом, писать интересные истории, читать художественные произведения и еще очень многое. В древности в благодарность тому, что люди могут говорить, они стали придумывать разные пословицы и поговорки о слове и языке. Вот некоторые из них:» Слово-серебро, молчание-золото» означает, что иногда полезнее промолчать.» Сказал бы словечко, да волк </a:t>
            </a:r>
            <a:r>
              <a:rPr lang="ru-RU" dirty="0" err="1" smtClean="0"/>
              <a:t>недалечко</a:t>
            </a:r>
            <a:r>
              <a:rPr lang="ru-RU" dirty="0" smtClean="0"/>
              <a:t>.» Эта пословица означает, что неосторожное слово может навредить говорящему. Пословица» Не ножа бойся, а языка» означает, что порой слово может навредить сильнее, чем поступки. Живое слово дороже мертвой буквы, птица попадает в ловушку лапками, а человек языком.</a:t>
            </a:r>
          </a:p>
          <a:p>
            <a:r>
              <a:rPr lang="ru-RU" dirty="0" smtClean="0"/>
              <a:t>Слово - могущественное существо. Оно может и навредить, и помочь, и даже развеселить. Поэтому нужно бережно относиться к слову, следить за своей речью, ведь слова бывают разные</a:t>
            </a:r>
          </a:p>
          <a:p>
            <a:r>
              <a:rPr lang="ru-RU" dirty="0" smtClean="0"/>
              <a:t>…Но слова всем словам в языке нашем есть:</a:t>
            </a:r>
          </a:p>
          <a:p>
            <a:r>
              <a:rPr lang="ru-RU" dirty="0" smtClean="0"/>
              <a:t>Слава, Родина, Верность, Свобода и Честь…</a:t>
            </a:r>
          </a:p>
          <a:p>
            <a:r>
              <a:rPr lang="ru-RU" dirty="0" smtClean="0"/>
              <a:t>БЕРЕГИТЕ НАШ ЯЗЫК!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/>
              <a:t>Волшебные слова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78092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Уметь ходить, уметь стоять, говорить, уметь быть вежливым – это не пустяк, товарищи!</a:t>
            </a:r>
          </a:p>
          <a:p>
            <a:r>
              <a:rPr lang="ru-RU" dirty="0" smtClean="0"/>
              <a:t>А. С. Макаренко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610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3250</Words>
  <Application>Microsoft Office PowerPoint</Application>
  <PresentationFormat>Экран (4:3)</PresentationFormat>
  <Paragraphs>435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Трек</vt:lpstr>
      <vt:lpstr>Поток</vt:lpstr>
      <vt:lpstr>Литературный альманах             7-мых классов</vt:lpstr>
      <vt:lpstr>Пойми, у слова есть душа</vt:lpstr>
      <vt:lpstr>Презентация PowerPoint</vt:lpstr>
      <vt:lpstr>Волшебные слова</vt:lpstr>
      <vt:lpstr>Презентация PowerPoint</vt:lpstr>
      <vt:lpstr>Пойми, у слова есть душа</vt:lpstr>
      <vt:lpstr>Говорите добрые слова</vt:lpstr>
      <vt:lpstr>Презентация PowerPoint</vt:lpstr>
      <vt:lpstr>Волшебные слова</vt:lpstr>
      <vt:lpstr>Волшебные слова</vt:lpstr>
      <vt:lpstr>Почему волшебные?</vt:lpstr>
      <vt:lpstr>Волшебные слова</vt:lpstr>
      <vt:lpstr>Невежливость</vt:lpstr>
      <vt:lpstr>Итог</vt:lpstr>
      <vt:lpstr>Спасибо за внимание!</vt:lpstr>
      <vt:lpstr>7 «а» класс</vt:lpstr>
      <vt:lpstr>Васин Данил</vt:lpstr>
      <vt:lpstr>Шевелёв владислав.</vt:lpstr>
      <vt:lpstr>Королькова Вера</vt:lpstr>
      <vt:lpstr>Дубровина юлия</vt:lpstr>
      <vt:lpstr>Презентация PowerPoint</vt:lpstr>
      <vt:lpstr>Презентация PowerPoint</vt:lpstr>
      <vt:lpstr>Левшов илья</vt:lpstr>
      <vt:lpstr>Мазепина Ксения</vt:lpstr>
      <vt:lpstr>Борисов Михаил</vt:lpstr>
      <vt:lpstr>Презентация PowerPoint</vt:lpstr>
      <vt:lpstr>Андрисенко Симона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«ЖИТЕЙСКИЕ МЕЛОЧИ» 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ADMIN1QW</cp:lastModifiedBy>
  <cp:revision>35</cp:revision>
  <dcterms:modified xsi:type="dcterms:W3CDTF">2012-12-20T13:52:50Z</dcterms:modified>
</cp:coreProperties>
</file>