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9" r:id="rId3"/>
    <p:sldId id="270" r:id="rId4"/>
    <p:sldId id="259" r:id="rId5"/>
    <p:sldId id="258" r:id="rId6"/>
    <p:sldId id="260" r:id="rId7"/>
    <p:sldId id="261" r:id="rId8"/>
    <p:sldId id="268" r:id="rId9"/>
    <p:sldId id="262" r:id="rId10"/>
    <p:sldId id="263" r:id="rId11"/>
    <p:sldId id="271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1921" autoAdjust="0"/>
  </p:normalViewPr>
  <p:slideViewPr>
    <p:cSldViewPr>
      <p:cViewPr varScale="1">
        <p:scale>
          <a:sx n="43" d="100"/>
          <a:sy n="43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EB561-011F-4DCB-B453-B9C656284817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97AA0-FCFF-4C64-8A71-A7B67AA38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417201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2E9B1-8AEB-4264-AEBE-78AAB413B9C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36C33-318C-4146-BE81-8C46A81C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310809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2E9B1-8AEB-4264-AEBE-78AAB413B9C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36C33-318C-4146-BE81-8C46A81C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12781675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2E9B1-8AEB-4264-AEBE-78AAB413B9C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36C33-318C-4146-BE81-8C46A81C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865367"/>
      </p:ext>
    </p:extLst>
  </p:cSld>
  <p:clrMapOvr>
    <a:masterClrMapping/>
  </p:clrMapOvr>
  <p:transition spd="slow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2E9B1-8AEB-4264-AEBE-78AAB413B9C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36C33-318C-4146-BE81-8C46A81C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83240887"/>
      </p:ext>
    </p:extLst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2E9B1-8AEB-4264-AEBE-78AAB413B9C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36C33-318C-4146-BE81-8C46A81C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764848"/>
      </p:ext>
    </p:extLst>
  </p:cSld>
  <p:clrMapOvr>
    <a:masterClrMapping/>
  </p:clrMapOvr>
  <p:transition spd="slow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F4201-FE26-46FA-91C0-F37F7AB72749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8D3D8-2469-4A0B-9A88-D975F4718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56799"/>
      </p:ext>
    </p:extLst>
  </p:cSld>
  <p:clrMapOvr>
    <a:masterClrMapping/>
  </p:clrMapOvr>
  <p:transition spd="slow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CB5BE-67F0-4F23-B7F3-B048CC4D3A8E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378CA-4B81-4BFF-9045-4B1F3B5F9A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328090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BF90C-84A1-4072-94C7-B83207034E0D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E7A5D-9DCC-4D76-914A-D2AEFE59F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82276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21893-F90A-4C98-8696-E3A4A12610E6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0674A-03E9-4854-B099-8EE078939A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349837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6FA12-FC8B-4C0A-B186-F03E6DC0610D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7B377-A7BF-40ED-ADA4-A5086DCE05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424705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FBECE-291C-475A-96BC-652F59DB253A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2A344-DAFC-4216-BE9C-E13BE51F39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881727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06877-18F8-4DBE-9158-F11C79CB092C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25ED4-B066-4714-893E-41EA821F5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238989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70260-CAA6-4B29-A5E6-EBA482CE8229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AD52F-C9A5-497C-8C99-2701AC79A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669276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299CB-A1C6-4FE2-BA9D-3374F9D819E8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E40A-442D-45F4-88A4-A3827FAC6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033834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C26EB-6A77-4814-AC3C-0B4BD3D16CA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08857-7BFC-4234-BD70-1239894D9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1781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2E9B1-8AEB-4264-AEBE-78AAB413B9C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F36C33-318C-4146-BE81-8C46A81C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8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ransition spd="slow">
    <p:zoom dir="in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7772400" cy="295768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Роль химии в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нашей жизни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6400800" cy="1752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Иванова А.А.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учитель химии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Производство товаров </a:t>
            </a:r>
            <a:br>
              <a:rPr lang="ru-RU" sz="4400" b="1" dirty="0" smtClean="0"/>
            </a:br>
            <a:r>
              <a:rPr lang="ru-RU" sz="4400" b="1" dirty="0" smtClean="0"/>
              <a:t>народного потребления</a:t>
            </a:r>
            <a:br>
              <a:rPr lang="ru-RU" sz="4400" b="1" dirty="0" smtClean="0"/>
            </a:br>
            <a:endParaRPr lang="ru-RU" sz="4400" dirty="0"/>
          </a:p>
        </p:txBody>
      </p:sp>
      <p:pic>
        <p:nvPicPr>
          <p:cNvPr id="4" name="Содержимое 3" descr="dsc49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643050"/>
            <a:ext cx="4143403" cy="2643206"/>
          </a:xfrm>
        </p:spPr>
      </p:pic>
      <p:pic>
        <p:nvPicPr>
          <p:cNvPr id="5" name="Рисунок 4" descr="tn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143356"/>
            <a:ext cx="4121323" cy="2714644"/>
          </a:xfrm>
          <a:prstGeom prst="rect">
            <a:avLst/>
          </a:prstGeom>
        </p:spPr>
      </p:pic>
      <p:pic>
        <p:nvPicPr>
          <p:cNvPr id="6" name="Рисунок 5" descr="images (3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143248"/>
            <a:ext cx="3357586" cy="2527913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груженное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734556"/>
            <a:ext cx="3714776" cy="3123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85728"/>
            <a:ext cx="6347713" cy="16446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Фармацевтическая </a:t>
            </a:r>
            <a:br>
              <a:rPr lang="ru-RU" sz="4800" b="1" dirty="0" smtClean="0"/>
            </a:br>
            <a:r>
              <a:rPr lang="ru-RU" sz="4800" b="1" dirty="0" smtClean="0"/>
              <a:t>промышленность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Содержимое 3" descr="images (38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857364"/>
            <a:ext cx="2143125" cy="2143125"/>
          </a:xfrm>
        </p:spPr>
      </p:pic>
      <p:pic>
        <p:nvPicPr>
          <p:cNvPr id="5" name="Рисунок 4" descr="ketor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857364"/>
            <a:ext cx="3048000" cy="19050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0024"/>
            <a:ext cx="6429388" cy="1393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Загрязнение </a:t>
            </a:r>
            <a:br>
              <a:rPr lang="ru-RU" sz="4800" b="1" dirty="0" smtClean="0"/>
            </a:br>
            <a:r>
              <a:rPr lang="ru-RU" sz="4800" b="1" dirty="0" smtClean="0"/>
              <a:t>окружающей среды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hmzb_00026-5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143380"/>
            <a:ext cx="2429527" cy="2444104"/>
          </a:xfrm>
        </p:spPr>
      </p:pic>
      <p:pic>
        <p:nvPicPr>
          <p:cNvPr id="4" name="Рисунок 3" descr="836217596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0"/>
            <a:ext cx="2428892" cy="1643050"/>
          </a:xfrm>
          <a:prstGeom prst="rect">
            <a:avLst/>
          </a:prstGeom>
        </p:spPr>
      </p:pic>
      <p:pic>
        <p:nvPicPr>
          <p:cNvPr id="6" name="Рисунок 5" descr="acidraint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14818"/>
            <a:ext cx="3143272" cy="2357453"/>
          </a:xfrm>
          <a:prstGeom prst="rect">
            <a:avLst/>
          </a:prstGeom>
        </p:spPr>
      </p:pic>
      <p:pic>
        <p:nvPicPr>
          <p:cNvPr id="7" name="Рисунок 6" descr="avtomob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857364"/>
            <a:ext cx="4286280" cy="2143140"/>
          </a:xfrm>
          <a:prstGeom prst="rect">
            <a:avLst/>
          </a:prstGeom>
        </p:spPr>
      </p:pic>
      <p:pic>
        <p:nvPicPr>
          <p:cNvPr id="8" name="Рисунок 7" descr="Рисунок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500570"/>
            <a:ext cx="1857388" cy="2028637"/>
          </a:xfrm>
          <a:prstGeom prst="rect">
            <a:avLst/>
          </a:prstGeom>
        </p:spPr>
      </p:pic>
      <p:pic>
        <p:nvPicPr>
          <p:cNvPr id="9" name="Рисунок 8" descr="Рисунок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2500306"/>
            <a:ext cx="2785642" cy="1639689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1856305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262316"/>
            <a:ext cx="3643338" cy="3416892"/>
          </a:xfrm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8072494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«Широко </a:t>
            </a:r>
            <a:r>
              <a:rPr lang="ru-RU" sz="4000" b="1" dirty="0" smtClean="0"/>
              <a:t>распростирает химия руки </a:t>
            </a:r>
          </a:p>
          <a:p>
            <a:r>
              <a:rPr lang="ru-RU" sz="4000" b="1" dirty="0" smtClean="0"/>
              <a:t>свои в дела человеческие</a:t>
            </a:r>
            <a:r>
              <a:rPr lang="ru-RU" sz="4000" b="1" dirty="0" smtClean="0"/>
              <a:t>…»</a:t>
            </a:r>
            <a:endParaRPr lang="ru-RU" sz="4000" b="1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</a:rPr>
              <a:t>М.В. Ломоносов</a:t>
            </a:r>
            <a:endParaRPr lang="ru-RU" sz="4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1196752"/>
            <a:ext cx="9144000" cy="260034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за</a:t>
            </a:r>
            <a:br>
              <a:rPr lang="ru-RU" sz="6000" b="1" dirty="0" smtClean="0"/>
            </a:br>
            <a:r>
              <a:rPr lang="ru-RU" sz="6000" b="1" dirty="0" smtClean="0"/>
              <a:t> </a:t>
            </a:r>
            <a:r>
              <a:rPr lang="ru-RU" sz="6600" b="1" dirty="0" smtClean="0"/>
              <a:t>внимание</a:t>
            </a:r>
            <a:r>
              <a:rPr lang="ru-RU" sz="6000" b="1" dirty="0" smtClean="0"/>
              <a:t>!</a:t>
            </a:r>
            <a:endParaRPr lang="ru-RU" sz="6000" b="1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Металлургия</a:t>
            </a:r>
            <a:endParaRPr lang="ru-RU" sz="5400" b="1" dirty="0"/>
          </a:p>
        </p:txBody>
      </p:sp>
      <p:pic>
        <p:nvPicPr>
          <p:cNvPr id="4" name="Содержимое 3" descr="88157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2281213" cy="1357322"/>
          </a:xfrm>
        </p:spPr>
      </p:pic>
      <p:pic>
        <p:nvPicPr>
          <p:cNvPr id="5" name="Рисунок 4" descr="about_pic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571612"/>
            <a:ext cx="3245879" cy="2075777"/>
          </a:xfrm>
          <a:prstGeom prst="rect">
            <a:avLst/>
          </a:prstGeom>
        </p:spPr>
      </p:pic>
      <p:pic>
        <p:nvPicPr>
          <p:cNvPr id="6" name="Рисунок 5" descr="remont-kran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571612"/>
            <a:ext cx="1857388" cy="1928806"/>
          </a:xfrm>
          <a:prstGeom prst="rect">
            <a:avLst/>
          </a:prstGeom>
        </p:spPr>
      </p:pic>
      <p:pic>
        <p:nvPicPr>
          <p:cNvPr id="7" name="Рисунок 6" descr="images (2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071942"/>
            <a:ext cx="2647950" cy="1724025"/>
          </a:xfrm>
          <a:prstGeom prst="rect">
            <a:avLst/>
          </a:prstGeom>
        </p:spPr>
      </p:pic>
      <p:pic>
        <p:nvPicPr>
          <p:cNvPr id="8" name="Рисунок 7" descr="image113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3643314"/>
            <a:ext cx="2452678" cy="1750599"/>
          </a:xfrm>
          <a:prstGeom prst="rect">
            <a:avLst/>
          </a:prstGeom>
        </p:spPr>
      </p:pic>
      <p:pic>
        <p:nvPicPr>
          <p:cNvPr id="9" name="Рисунок 8" descr="загруженное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3786190"/>
            <a:ext cx="1981200" cy="230505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857232"/>
            <a:ext cx="6347713" cy="10731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Машиностроение</a:t>
            </a:r>
            <a:endParaRPr lang="ru-RU" sz="4800" b="1" dirty="0"/>
          </a:p>
        </p:txBody>
      </p:sp>
      <p:pic>
        <p:nvPicPr>
          <p:cNvPr id="5" name="Рисунок 4" descr="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00504"/>
            <a:ext cx="2252666" cy="2089429"/>
          </a:xfrm>
          <a:prstGeom prst="rect">
            <a:avLst/>
          </a:prstGeom>
        </p:spPr>
      </p:pic>
      <p:pic>
        <p:nvPicPr>
          <p:cNvPr id="6" name="Рисунок 5" descr="images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263" y="1643050"/>
            <a:ext cx="2244371" cy="2214578"/>
          </a:xfrm>
          <a:prstGeom prst="rect">
            <a:avLst/>
          </a:prstGeom>
        </p:spPr>
      </p:pic>
      <p:pic>
        <p:nvPicPr>
          <p:cNvPr id="8" name="Содержимое 7" descr="загруженное (4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8860" y="4429132"/>
            <a:ext cx="2619375" cy="1743075"/>
          </a:xfrm>
        </p:spPr>
      </p:pic>
      <p:pic>
        <p:nvPicPr>
          <p:cNvPr id="9" name="Рисунок 8" descr="Расписание-автобусов-Череповец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5926"/>
            <a:ext cx="2285984" cy="1888223"/>
          </a:xfrm>
          <a:prstGeom prst="rect">
            <a:avLst/>
          </a:prstGeom>
        </p:spPr>
      </p:pic>
      <p:pic>
        <p:nvPicPr>
          <p:cNvPr id="10" name="Рисунок 9" descr="images (2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214818"/>
            <a:ext cx="2247900" cy="2028825"/>
          </a:xfrm>
          <a:prstGeom prst="rect">
            <a:avLst/>
          </a:prstGeom>
        </p:spPr>
      </p:pic>
      <p:pic>
        <p:nvPicPr>
          <p:cNvPr id="11" name="Рисунок 10" descr="images (2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1571612"/>
            <a:ext cx="2428892" cy="223167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6643734" cy="110648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Сельское хозяйство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84282"/>
            <a:ext cx="3429024" cy="2973718"/>
          </a:xfr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2619375" cy="2000264"/>
          </a:xfrm>
          <a:prstGeom prst="rect">
            <a:avLst/>
          </a:prstGeom>
        </p:spPr>
      </p:pic>
      <p:pic>
        <p:nvPicPr>
          <p:cNvPr id="7" name="Рисунок 6" descr="borba-s-vreditelia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357298"/>
            <a:ext cx="2962275" cy="2352675"/>
          </a:xfrm>
          <a:prstGeom prst="rect">
            <a:avLst/>
          </a:prstGeom>
        </p:spPr>
      </p:pic>
      <p:pic>
        <p:nvPicPr>
          <p:cNvPr id="8" name="Рисунок 7" descr="kompleksnye-mineralnye-udobreni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857496"/>
            <a:ext cx="3549949" cy="245269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5400684" cy="12144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Строительство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" y="1484784"/>
            <a:ext cx="4210262" cy="5373216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     </a:t>
            </a:r>
            <a:endParaRPr lang="ru-RU" sz="2000" dirty="0"/>
          </a:p>
        </p:txBody>
      </p:sp>
      <p:pic>
        <p:nvPicPr>
          <p:cNvPr id="5" name="Рисунок 4" descr="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71942"/>
            <a:ext cx="2450556" cy="2024058"/>
          </a:xfrm>
          <a:prstGeom prst="rect">
            <a:avLst/>
          </a:prstGeom>
        </p:spPr>
      </p:pic>
      <p:pic>
        <p:nvPicPr>
          <p:cNvPr id="6" name="Рисунок 5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71612"/>
            <a:ext cx="2714625" cy="1685925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71612"/>
            <a:ext cx="2500330" cy="2500330"/>
          </a:xfrm>
          <a:prstGeom prst="rect">
            <a:avLst/>
          </a:prstGeom>
        </p:spPr>
      </p:pic>
      <p:pic>
        <p:nvPicPr>
          <p:cNvPr id="8" name="Рисунок 7" descr="images (3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357562"/>
            <a:ext cx="3357586" cy="293788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Текстильная промышленность </a:t>
            </a:r>
            <a:br>
              <a:rPr lang="ru-RU" sz="4800" b="1" dirty="0" smtClean="0"/>
            </a:b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89981443_29b8b4fb76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643182"/>
            <a:ext cx="2900204" cy="3580498"/>
          </a:xfrm>
          <a:prstGeom prst="rect">
            <a:avLst/>
          </a:prstGeom>
        </p:spPr>
      </p:pic>
      <p:pic>
        <p:nvPicPr>
          <p:cNvPr id="9" name="Содержимое 8" descr="images (3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285992"/>
            <a:ext cx="2466975" cy="1847850"/>
          </a:xfrm>
        </p:spPr>
      </p:pic>
      <p:pic>
        <p:nvPicPr>
          <p:cNvPr id="10" name="Рисунок 9" descr="images (3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285992"/>
            <a:ext cx="2466975" cy="1847850"/>
          </a:xfrm>
          <a:prstGeom prst="rect">
            <a:avLst/>
          </a:prstGeom>
        </p:spPr>
      </p:pic>
      <p:pic>
        <p:nvPicPr>
          <p:cNvPr id="11" name="Рисунок 10" descr="nit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310058"/>
            <a:ext cx="2547942" cy="2547942"/>
          </a:xfrm>
          <a:prstGeom prst="rect">
            <a:avLst/>
          </a:prstGeom>
        </p:spPr>
      </p:pic>
      <p:pic>
        <p:nvPicPr>
          <p:cNvPr id="12" name="Рисунок 11" descr="bottom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429132"/>
            <a:ext cx="2984502" cy="200026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6072198" cy="14176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Пищевая </a:t>
            </a:r>
            <a:br>
              <a:rPr lang="ru-RU" sz="4800" b="1" dirty="0" smtClean="0"/>
            </a:br>
            <a:r>
              <a:rPr lang="ru-RU" sz="4800" b="1" dirty="0" smtClean="0"/>
              <a:t>промышленность</a:t>
            </a:r>
            <a:br>
              <a:rPr lang="ru-RU" sz="4800" b="1" dirty="0" smtClean="0"/>
            </a:b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images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4332766" cy="2700351"/>
          </a:xfrm>
          <a:prstGeom prst="rect">
            <a:avLst/>
          </a:prstGeom>
        </p:spPr>
      </p:pic>
      <p:pic>
        <p:nvPicPr>
          <p:cNvPr id="8" name="Рисунок 7" descr="Scher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71810"/>
            <a:ext cx="2857520" cy="2134768"/>
          </a:xfrm>
          <a:prstGeom prst="rect">
            <a:avLst/>
          </a:prstGeom>
        </p:spPr>
      </p:pic>
      <p:pic>
        <p:nvPicPr>
          <p:cNvPr id="10" name="Содержимое 9" descr="images (35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2976" y="5286388"/>
            <a:ext cx="3786214" cy="1571612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2656"/>
            <a:ext cx="69021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Целлюлозно-бумажная </a:t>
            </a:r>
            <a:br>
              <a:rPr lang="ru-RU" sz="4900" b="1" dirty="0" smtClean="0"/>
            </a:br>
            <a:r>
              <a:rPr lang="ru-RU" sz="4900" b="1" dirty="0" smtClean="0"/>
              <a:t>промышленность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new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928803"/>
            <a:ext cx="2786082" cy="2711786"/>
          </a:xfrm>
        </p:spPr>
      </p:pic>
      <p:pic>
        <p:nvPicPr>
          <p:cNvPr id="5" name="Рисунок 4" descr="загруженное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011" y="2000240"/>
            <a:ext cx="4166477" cy="2143140"/>
          </a:xfrm>
          <a:prstGeom prst="rect">
            <a:avLst/>
          </a:prstGeom>
        </p:spPr>
      </p:pic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214818"/>
            <a:ext cx="3078226" cy="229800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40546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Производство</a:t>
            </a:r>
            <a:br>
              <a:rPr lang="ru-RU" sz="4800" b="1" dirty="0" smtClean="0"/>
            </a:br>
            <a:r>
              <a:rPr lang="ru-RU" sz="4800" b="1" dirty="0" smtClean="0"/>
              <a:t>моющих средств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rt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3459030" cy="2213779"/>
          </a:xfrm>
        </p:spPr>
      </p:pic>
      <p:pic>
        <p:nvPicPr>
          <p:cNvPr id="5" name="Рисунок 4" descr="images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857364"/>
            <a:ext cx="2571768" cy="2571768"/>
          </a:xfrm>
          <a:prstGeom prst="rect">
            <a:avLst/>
          </a:prstGeom>
        </p:spPr>
      </p:pic>
      <p:pic>
        <p:nvPicPr>
          <p:cNvPr id="6" name="Рисунок 5" descr="резиновая-утка-в-пене-32615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429132"/>
            <a:ext cx="2971800" cy="2428868"/>
          </a:xfrm>
          <a:prstGeom prst="rect">
            <a:avLst/>
          </a:prstGeom>
        </p:spPr>
      </p:pic>
      <p:pic>
        <p:nvPicPr>
          <p:cNvPr id="7" name="Рисунок 6" descr="images (3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429132"/>
            <a:ext cx="2865795" cy="214311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Другая 2">
      <a:dk1>
        <a:srgbClr val="CEDADF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812</TotalTime>
  <Words>39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 Роль химии в  нашей жизни</vt:lpstr>
      <vt:lpstr>Металлургия</vt:lpstr>
      <vt:lpstr>Машиностроение</vt:lpstr>
      <vt:lpstr>Сельское хозяйство</vt:lpstr>
      <vt:lpstr>Строительство</vt:lpstr>
      <vt:lpstr>Текстильная промышленность  </vt:lpstr>
      <vt:lpstr>Пищевая  промышленность </vt:lpstr>
      <vt:lpstr>Целлюлозно-бумажная  промышленность </vt:lpstr>
      <vt:lpstr>Производство моющих средств  </vt:lpstr>
      <vt:lpstr>Производство товаров  народного потребления </vt:lpstr>
      <vt:lpstr>Фармацевтическая  промышленность </vt:lpstr>
      <vt:lpstr>Загрязнение  окружающей среды </vt:lpstr>
      <vt:lpstr>Слайд 13</vt:lpstr>
      <vt:lpstr>Спасибо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истории и обществознания</dc:title>
  <dc:creator>Julia</dc:creator>
  <cp:lastModifiedBy>Настенька</cp:lastModifiedBy>
  <cp:revision>60</cp:revision>
  <dcterms:created xsi:type="dcterms:W3CDTF">2013-09-26T04:34:49Z</dcterms:created>
  <dcterms:modified xsi:type="dcterms:W3CDTF">2014-10-19T13:22:19Z</dcterms:modified>
</cp:coreProperties>
</file>