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70" r:id="rId14"/>
    <p:sldId id="276" r:id="rId15"/>
    <p:sldId id="271" r:id="rId16"/>
    <p:sldId id="274" r:id="rId17"/>
    <p:sldId id="267" r:id="rId18"/>
    <p:sldId id="273" r:id="rId19"/>
    <p:sldId id="277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72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6F37C3-EE03-4BE3-85C5-BB87CCB00937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B3FA23-85E2-42EF-A186-B445A65A2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heel spokes="2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33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2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jpeg"/><Relationship Id="rId5" Type="http://schemas.openxmlformats.org/officeDocument/2006/relationships/image" Target="../media/image22.jpeg"/><Relationship Id="rId4" Type="http://schemas.openxmlformats.org/officeDocument/2006/relationships/image" Target="../media/image4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4" Type="http://schemas.openxmlformats.org/officeDocument/2006/relationships/image" Target="../media/image4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8.jpeg"/><Relationship Id="rId4" Type="http://schemas.openxmlformats.org/officeDocument/2006/relationships/image" Target="../media/image4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7" Type="http://schemas.openxmlformats.org/officeDocument/2006/relationships/image" Target="../media/image64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7" Type="http://schemas.openxmlformats.org/officeDocument/2006/relationships/image" Target="../media/image70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9.jpeg"/><Relationship Id="rId5" Type="http://schemas.openxmlformats.org/officeDocument/2006/relationships/image" Target="../media/image68.jpeg"/><Relationship Id="rId4" Type="http://schemas.openxmlformats.org/officeDocument/2006/relationships/image" Target="../media/image67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jpeg"/><Relationship Id="rId3" Type="http://schemas.openxmlformats.org/officeDocument/2006/relationships/image" Target="../media/image72.jpeg"/><Relationship Id="rId7" Type="http://schemas.openxmlformats.org/officeDocument/2006/relationships/image" Target="../media/image76.jpeg"/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5.jpeg"/><Relationship Id="rId5" Type="http://schemas.openxmlformats.org/officeDocument/2006/relationships/image" Target="../media/image74.jpeg"/><Relationship Id="rId4" Type="http://schemas.openxmlformats.org/officeDocument/2006/relationships/image" Target="../media/image73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jpeg"/><Relationship Id="rId3" Type="http://schemas.openxmlformats.org/officeDocument/2006/relationships/image" Target="../media/image79.jpeg"/><Relationship Id="rId7" Type="http://schemas.openxmlformats.org/officeDocument/2006/relationships/image" Target="../media/image83.jpeg"/><Relationship Id="rId2" Type="http://schemas.openxmlformats.org/officeDocument/2006/relationships/image" Target="../media/image7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2.jpeg"/><Relationship Id="rId5" Type="http://schemas.openxmlformats.org/officeDocument/2006/relationships/image" Target="../media/image81.jpeg"/><Relationship Id="rId4" Type="http://schemas.openxmlformats.org/officeDocument/2006/relationships/image" Target="../media/image8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400800" cy="1752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«Литературные сказки»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Звездный час</a:t>
            </a:r>
            <a:endParaRPr lang="ru-RU" sz="7200" dirty="0"/>
          </a:p>
        </p:txBody>
      </p:sp>
      <p:pic>
        <p:nvPicPr>
          <p:cNvPr id="4" name="Рисунок 3" descr="30780078_1219014708_60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0"/>
            <a:ext cx="1428760" cy="1428760"/>
          </a:xfrm>
          <a:prstGeom prst="rect">
            <a:avLst/>
          </a:prstGeom>
        </p:spPr>
      </p:pic>
      <p:pic>
        <p:nvPicPr>
          <p:cNvPr id="5" name="Рисунок 4" descr="30780078_1219014708_60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5992"/>
            <a:ext cx="1428760" cy="1428760"/>
          </a:xfrm>
          <a:prstGeom prst="rect">
            <a:avLst/>
          </a:prstGeom>
        </p:spPr>
      </p:pic>
      <p:pic>
        <p:nvPicPr>
          <p:cNvPr id="6" name="Рисунок 5" descr="30780078_1219014708_60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857760"/>
            <a:ext cx="1428760" cy="1428760"/>
          </a:xfrm>
          <a:prstGeom prst="rect">
            <a:avLst/>
          </a:prstGeom>
        </p:spPr>
      </p:pic>
      <p:pic>
        <p:nvPicPr>
          <p:cNvPr id="7" name="Рисунок 6" descr="rainbowstarsuo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4500570"/>
            <a:ext cx="1714512" cy="1786956"/>
          </a:xfrm>
          <a:prstGeom prst="rect">
            <a:avLst/>
          </a:prstGeom>
        </p:spPr>
      </p:pic>
      <p:pic>
        <p:nvPicPr>
          <p:cNvPr id="8" name="Рисунок 7" descr="rainbowstarsuo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929066"/>
            <a:ext cx="1714512" cy="1786956"/>
          </a:xfrm>
          <a:prstGeom prst="rect">
            <a:avLst/>
          </a:prstGeom>
        </p:spPr>
      </p:pic>
      <p:pic>
        <p:nvPicPr>
          <p:cNvPr id="9" name="Рисунок 8" descr="30780078_1219014708_60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714488"/>
            <a:ext cx="1428760" cy="1428760"/>
          </a:xfrm>
          <a:prstGeom prst="rect">
            <a:avLst/>
          </a:prstGeom>
        </p:spPr>
      </p:pic>
      <p:pic>
        <p:nvPicPr>
          <p:cNvPr id="10" name="Рисунок 9" descr="rainbowstarsuo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0"/>
            <a:ext cx="1714512" cy="1786956"/>
          </a:xfrm>
          <a:prstGeom prst="rect">
            <a:avLst/>
          </a:prstGeom>
        </p:spPr>
      </p:pic>
      <p:pic>
        <p:nvPicPr>
          <p:cNvPr id="11" name="Рисунок 10" descr="rainbowstarsuo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0"/>
            <a:ext cx="1714512" cy="1786956"/>
          </a:xfrm>
          <a:prstGeom prst="rect">
            <a:avLst/>
          </a:prstGeom>
        </p:spPr>
      </p:pic>
      <p:pic>
        <p:nvPicPr>
          <p:cNvPr id="12" name="Рисунок 11" descr="30780078_1219014708_60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2571744"/>
            <a:ext cx="1428760" cy="1428760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u-RU" sz="3200" dirty="0" smtClean="0"/>
          </a:p>
          <a:p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2 тур</a:t>
            </a:r>
            <a:br>
              <a:rPr lang="ru-RU" sz="4000" dirty="0" smtClean="0"/>
            </a:br>
            <a:r>
              <a:rPr lang="ru-RU" sz="4000" dirty="0" smtClean="0"/>
              <a:t>«Что за прелесть эти сказки?!...»</a:t>
            </a:r>
            <a:endParaRPr lang="ru-RU" sz="4000" dirty="0"/>
          </a:p>
        </p:txBody>
      </p:sp>
      <p:pic>
        <p:nvPicPr>
          <p:cNvPr id="4" name="Рисунок 3" descr="knigi-1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285728"/>
            <a:ext cx="1821669" cy="12144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37203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Определите: из какой сказки эти предметы?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37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6286512" y="4214818"/>
            <a:ext cx="2583740" cy="183768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214282" y="1714488"/>
            <a:ext cx="5357850" cy="4462474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ru-RU" sz="3200" b="1" dirty="0" smtClean="0"/>
              <a:t>1.Золушка</a:t>
            </a:r>
          </a:p>
          <a:p>
            <a:pPr marL="514350" indent="-514350"/>
            <a:r>
              <a:rPr lang="ru-RU" sz="3200" b="1" dirty="0" smtClean="0"/>
              <a:t>2. </a:t>
            </a:r>
            <a:r>
              <a:rPr lang="ru-RU" sz="3200" b="1" dirty="0" err="1" smtClean="0"/>
              <a:t>Дюймовочка</a:t>
            </a:r>
            <a:endParaRPr lang="ru-RU" sz="3200" b="1" dirty="0" smtClean="0"/>
          </a:p>
          <a:p>
            <a:pPr marL="514350" indent="-514350"/>
            <a:r>
              <a:rPr lang="ru-RU" sz="3200" b="1" dirty="0" smtClean="0"/>
              <a:t>3. Снежная королева</a:t>
            </a:r>
          </a:p>
          <a:p>
            <a:pPr marL="514350" indent="-514350"/>
            <a:r>
              <a:rPr lang="ru-RU" sz="3200" b="1" dirty="0" smtClean="0"/>
              <a:t>4. Аленький цветочек</a:t>
            </a:r>
          </a:p>
          <a:p>
            <a:pPr marL="514350" indent="-514350"/>
            <a:r>
              <a:rPr lang="ru-RU" sz="3200" b="1" dirty="0" smtClean="0"/>
              <a:t>5. Стальное колечко</a:t>
            </a:r>
          </a:p>
          <a:p>
            <a:pPr marL="514350" indent="-514350"/>
            <a:r>
              <a:rPr lang="ru-RU" sz="3200" b="1" dirty="0" smtClean="0"/>
              <a:t>6. Сказка о мертвой царевне…</a:t>
            </a:r>
          </a:p>
          <a:p>
            <a:pPr marL="514350" indent="-514350"/>
            <a:endParaRPr lang="ru-RU" sz="3200" b="1" dirty="0"/>
          </a:p>
        </p:txBody>
      </p:sp>
      <p:pic>
        <p:nvPicPr>
          <p:cNvPr id="6" name="Рисунок 5" descr="69008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29454" y="1194184"/>
            <a:ext cx="1910917" cy="2949196"/>
          </a:xfrm>
          <a:prstGeom prst="rect">
            <a:avLst/>
          </a:prstGeom>
        </p:spPr>
      </p:pic>
      <p:pic>
        <p:nvPicPr>
          <p:cNvPr id="7" name="Рисунок 6" descr="i (6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3357562"/>
            <a:ext cx="1699260" cy="1143000"/>
          </a:xfrm>
          <a:prstGeom prst="rect">
            <a:avLst/>
          </a:prstGeom>
        </p:spPr>
      </p:pic>
      <p:pic>
        <p:nvPicPr>
          <p:cNvPr id="8" name="Рисунок 7" descr="96492231_4617818_113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500694" y="1214422"/>
            <a:ext cx="1373462" cy="2058352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какой сказке нет мачехи?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429000"/>
            <a:ext cx="2190765" cy="1643074"/>
          </a:xfrm>
          <a:prstGeom prst="rect">
            <a:avLst/>
          </a:prstGeom>
        </p:spPr>
      </p:pic>
      <p:pic>
        <p:nvPicPr>
          <p:cNvPr id="9" name="Рисунок 8" descr="mc6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1428736"/>
            <a:ext cx="2357454" cy="17811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7158" y="335756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«Сказка о мертвой царевне…»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072330" y="357187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«Дикие лебеди»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521495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«Золушка»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57356" y="521495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«Красная Шапочка»</a:t>
            </a:r>
            <a:endParaRPr lang="ru-RU" dirty="0"/>
          </a:p>
        </p:txBody>
      </p:sp>
      <p:pic>
        <p:nvPicPr>
          <p:cNvPr id="16" name="Рисунок 15" descr="39049703_8FF111_Cinderella20Horses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29124" y="3429000"/>
            <a:ext cx="2291631" cy="1668726"/>
          </a:xfrm>
          <a:prstGeom prst="rect">
            <a:avLst/>
          </a:prstGeom>
        </p:spPr>
      </p:pic>
      <p:pic>
        <p:nvPicPr>
          <p:cNvPr id="17" name="Рисунок 16" descr="b116d57fa5783a7493541a531223ed5c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429388" y="1285860"/>
            <a:ext cx="2523473" cy="2125030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Определите: из какой сказки эти предметы и персонажи?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214282" y="1714488"/>
            <a:ext cx="5072098" cy="4462474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ru-RU" sz="3200" b="1" dirty="0" smtClean="0"/>
              <a:t>1.Золушка</a:t>
            </a:r>
          </a:p>
          <a:p>
            <a:pPr marL="514350" indent="-514350"/>
            <a:r>
              <a:rPr lang="ru-RU" sz="3200" b="1" dirty="0" smtClean="0"/>
              <a:t>2. </a:t>
            </a:r>
            <a:r>
              <a:rPr lang="ru-RU" sz="3200" b="1" dirty="0" err="1" smtClean="0"/>
              <a:t>Дюймовочка</a:t>
            </a:r>
            <a:endParaRPr lang="ru-RU" sz="3200" b="1" dirty="0" smtClean="0"/>
          </a:p>
          <a:p>
            <a:pPr marL="514350" indent="-514350"/>
            <a:r>
              <a:rPr lang="ru-RU" sz="3200" b="1" dirty="0" smtClean="0"/>
              <a:t>3. Снежная королева</a:t>
            </a:r>
          </a:p>
          <a:p>
            <a:pPr marL="514350" indent="-514350"/>
            <a:r>
              <a:rPr lang="ru-RU" sz="3200" b="1" dirty="0" smtClean="0"/>
              <a:t>4. Аленький цветочек</a:t>
            </a:r>
          </a:p>
          <a:p>
            <a:pPr marL="514350" indent="-514350"/>
            <a:r>
              <a:rPr lang="ru-RU" sz="3200" b="1" dirty="0" smtClean="0"/>
              <a:t>5. Стальное колечко</a:t>
            </a:r>
          </a:p>
          <a:p>
            <a:pPr marL="514350" indent="-514350"/>
            <a:r>
              <a:rPr lang="ru-RU" sz="3200" b="1" dirty="0" smtClean="0"/>
              <a:t>6. Сказка о мертвой царевне…</a:t>
            </a:r>
          </a:p>
          <a:p>
            <a:pPr marL="514350" indent="-514350"/>
            <a:endParaRPr lang="ru-RU" sz="3200" b="1" dirty="0"/>
          </a:p>
        </p:txBody>
      </p:sp>
      <p:pic>
        <p:nvPicPr>
          <p:cNvPr id="10" name="Содержимое 9" descr="9f3c07edb2d0f87092c815cb92c_prev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6286512" y="1643050"/>
            <a:ext cx="2670036" cy="2000264"/>
          </a:xfrm>
        </p:spPr>
      </p:pic>
      <p:pic>
        <p:nvPicPr>
          <p:cNvPr id="11" name="Рисунок 10" descr="89172533_010_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43372" y="1928802"/>
            <a:ext cx="1942778" cy="1271970"/>
          </a:xfrm>
          <a:prstGeom prst="rect">
            <a:avLst/>
          </a:prstGeom>
        </p:spPr>
      </p:pic>
      <p:pic>
        <p:nvPicPr>
          <p:cNvPr id="12" name="Рисунок 11" descr="1291847211_image07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00826" y="3929066"/>
            <a:ext cx="2139876" cy="1347790"/>
          </a:xfrm>
          <a:prstGeom prst="rect">
            <a:avLst/>
          </a:prstGeom>
        </p:spPr>
      </p:pic>
      <p:pic>
        <p:nvPicPr>
          <p:cNvPr id="13" name="Рисунок 12" descr="i (7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857752" y="3714752"/>
            <a:ext cx="1524000" cy="1143000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написал эти сказки?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11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071546"/>
            <a:ext cx="2558647" cy="1928826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000504"/>
            <a:ext cx="1889770" cy="2342690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000108"/>
            <a:ext cx="1807381" cy="2357454"/>
          </a:xfrm>
          <a:prstGeom prst="rect">
            <a:avLst/>
          </a:prstGeom>
        </p:spPr>
      </p:pic>
      <p:pic>
        <p:nvPicPr>
          <p:cNvPr id="6" name="Рисунок 5" descr="sharl_perro_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44" y="3429000"/>
            <a:ext cx="2306076" cy="2682735"/>
          </a:xfrm>
          <a:prstGeom prst="rect">
            <a:avLst/>
          </a:prstGeom>
        </p:spPr>
      </p:pic>
      <p:pic>
        <p:nvPicPr>
          <p:cNvPr id="7" name="Рисунок 6" descr="Сергей Тимофеевич Аксаков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500826" y="3500438"/>
            <a:ext cx="2060223" cy="2670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300037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А.С. Пушкина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635795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Х. К Андерсена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60722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Шарля Перро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12" y="335756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К.Г. Паустовский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60007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С.Т. Аксаков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14678" y="1785926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Кот в сапогах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Красная шапочка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Золушка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Мальчик с пальчик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Определите: С какой сказки взяты эти предметы?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1714488"/>
            <a:ext cx="5214942" cy="4462474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ru-RU" sz="3200" b="1" dirty="0" smtClean="0"/>
              <a:t>1.Золушка</a:t>
            </a:r>
          </a:p>
          <a:p>
            <a:pPr marL="514350" indent="-514350"/>
            <a:r>
              <a:rPr lang="ru-RU" sz="3200" b="1" dirty="0" smtClean="0"/>
              <a:t>2. </a:t>
            </a:r>
            <a:r>
              <a:rPr lang="ru-RU" sz="3200" b="1" dirty="0" err="1" smtClean="0"/>
              <a:t>Дюймовочка</a:t>
            </a:r>
            <a:endParaRPr lang="ru-RU" sz="3200" b="1" dirty="0" smtClean="0"/>
          </a:p>
          <a:p>
            <a:pPr marL="514350" indent="-514350"/>
            <a:r>
              <a:rPr lang="ru-RU" sz="3200" b="1" dirty="0" smtClean="0"/>
              <a:t>3. Снежная королева</a:t>
            </a:r>
          </a:p>
          <a:p>
            <a:pPr marL="514350" indent="-514350"/>
            <a:r>
              <a:rPr lang="ru-RU" sz="3200" b="1" dirty="0" smtClean="0"/>
              <a:t>4. Аленький цветочек</a:t>
            </a:r>
          </a:p>
          <a:p>
            <a:pPr marL="514350" indent="-514350"/>
            <a:r>
              <a:rPr lang="ru-RU" sz="3200" b="1" dirty="0" smtClean="0"/>
              <a:t>5. Стальное колечко</a:t>
            </a:r>
          </a:p>
          <a:p>
            <a:pPr marL="514350" indent="-514350"/>
            <a:r>
              <a:rPr lang="ru-RU" sz="3200" b="1" dirty="0" smtClean="0"/>
              <a:t>6. Сказка о мертвой царевне…</a:t>
            </a:r>
          </a:p>
          <a:p>
            <a:pPr marL="514350" indent="-514350"/>
            <a:endParaRPr lang="ru-RU" sz="3200" b="1" dirty="0"/>
          </a:p>
        </p:txBody>
      </p:sp>
      <p:pic>
        <p:nvPicPr>
          <p:cNvPr id="10" name="Содержимое 9" descr="52730349_3471047_large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357686" y="1285860"/>
            <a:ext cx="2185591" cy="1598604"/>
          </a:xfrm>
        </p:spPr>
      </p:pic>
      <p:pic>
        <p:nvPicPr>
          <p:cNvPr id="12" name="Рисунок 11" descr="i (8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215206" y="3071810"/>
            <a:ext cx="1729740" cy="1143000"/>
          </a:xfrm>
          <a:prstGeom prst="rect">
            <a:avLst/>
          </a:prstGeom>
        </p:spPr>
      </p:pic>
      <p:pic>
        <p:nvPicPr>
          <p:cNvPr id="13" name="Рисунок 12" descr="i (9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86314" y="5000636"/>
            <a:ext cx="1524000" cy="1143000"/>
          </a:xfrm>
          <a:prstGeom prst="rect">
            <a:avLst/>
          </a:prstGeom>
        </p:spPr>
      </p:pic>
      <p:pic>
        <p:nvPicPr>
          <p:cNvPr id="15" name="Рисунок 14" descr="kareta_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857752" y="3286124"/>
            <a:ext cx="2190733" cy="1643050"/>
          </a:xfrm>
          <a:prstGeom prst="rect">
            <a:avLst/>
          </a:prstGeom>
        </p:spPr>
      </p:pic>
      <p:pic>
        <p:nvPicPr>
          <p:cNvPr id="18436" name="Picture 4" descr="http://im5-tub-ru.yandex.net/i?id=31414329-06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15140" y="1285860"/>
            <a:ext cx="1905000" cy="1428750"/>
          </a:xfrm>
          <a:prstGeom prst="rect">
            <a:avLst/>
          </a:prstGeom>
          <a:noFill/>
        </p:spPr>
      </p:pic>
      <p:pic>
        <p:nvPicPr>
          <p:cNvPr id="18438" name="Picture 6" descr="http://im7-tub-ru.yandex.net/i?id=67402708-36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72264" y="4929198"/>
            <a:ext cx="23050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Определите: из какой сказки эти предметы и персонажи?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214282" y="1714488"/>
            <a:ext cx="4929222" cy="4462474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ru-RU" sz="3200" b="1" dirty="0" smtClean="0"/>
              <a:t>1.Золушка</a:t>
            </a:r>
          </a:p>
          <a:p>
            <a:pPr marL="514350" indent="-514350"/>
            <a:r>
              <a:rPr lang="ru-RU" sz="3200" b="1" dirty="0" smtClean="0"/>
              <a:t>2. </a:t>
            </a:r>
            <a:r>
              <a:rPr lang="ru-RU" sz="3200" b="1" dirty="0" err="1" smtClean="0"/>
              <a:t>Дюймовочка</a:t>
            </a:r>
            <a:endParaRPr lang="ru-RU" sz="3200" b="1" dirty="0" smtClean="0"/>
          </a:p>
          <a:p>
            <a:pPr marL="514350" indent="-514350"/>
            <a:r>
              <a:rPr lang="ru-RU" sz="3200" b="1" dirty="0" smtClean="0"/>
              <a:t>3. Снежная королева</a:t>
            </a:r>
          </a:p>
          <a:p>
            <a:pPr marL="514350" indent="-514350"/>
            <a:r>
              <a:rPr lang="ru-RU" sz="3200" b="1" dirty="0" smtClean="0"/>
              <a:t>4. Аленький цветочек</a:t>
            </a:r>
          </a:p>
          <a:p>
            <a:pPr marL="514350" indent="-514350"/>
            <a:r>
              <a:rPr lang="ru-RU" sz="3200" b="1" dirty="0" smtClean="0"/>
              <a:t>5. Стальное колечко</a:t>
            </a:r>
          </a:p>
          <a:p>
            <a:pPr marL="514350" indent="-514350"/>
            <a:r>
              <a:rPr lang="ru-RU" sz="3200" b="1" dirty="0" smtClean="0"/>
              <a:t>6. Сказка о мертвой царевне…</a:t>
            </a:r>
          </a:p>
          <a:p>
            <a:pPr marL="514350" indent="-514350"/>
            <a:endParaRPr lang="ru-RU" sz="3200" b="1" dirty="0"/>
          </a:p>
        </p:txBody>
      </p:sp>
      <p:pic>
        <p:nvPicPr>
          <p:cNvPr id="10" name="Содержимое 9" descr="52730349_3471047_large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786182" y="1071546"/>
            <a:ext cx="2185591" cy="1598604"/>
          </a:xfrm>
        </p:spPr>
      </p:pic>
      <p:pic>
        <p:nvPicPr>
          <p:cNvPr id="11" name="Рисунок 10" descr="a0cffc2214b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00826" y="1214422"/>
            <a:ext cx="2238940" cy="1676717"/>
          </a:xfrm>
          <a:prstGeom prst="rect">
            <a:avLst/>
          </a:prstGeom>
        </p:spPr>
      </p:pic>
      <p:pic>
        <p:nvPicPr>
          <p:cNvPr id="12" name="Рисунок 11" descr="i (8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58016" y="3214686"/>
            <a:ext cx="1729740" cy="1143000"/>
          </a:xfrm>
          <a:prstGeom prst="rect">
            <a:avLst/>
          </a:prstGeom>
        </p:spPr>
      </p:pic>
      <p:pic>
        <p:nvPicPr>
          <p:cNvPr id="13" name="Рисунок 12" descr="i (9)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14876" y="5000636"/>
            <a:ext cx="1524000" cy="1143000"/>
          </a:xfrm>
          <a:prstGeom prst="rect">
            <a:avLst/>
          </a:prstGeom>
        </p:spPr>
      </p:pic>
      <p:pic>
        <p:nvPicPr>
          <p:cNvPr id="14" name="Рисунок 13" descr="125629642337_rothirsch-small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500826" y="4500570"/>
            <a:ext cx="2381250" cy="1785938"/>
          </a:xfrm>
          <a:prstGeom prst="rect">
            <a:avLst/>
          </a:prstGeom>
        </p:spPr>
      </p:pic>
      <p:pic>
        <p:nvPicPr>
          <p:cNvPr id="15" name="Рисунок 14" descr="kareta_0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071934" y="2857496"/>
            <a:ext cx="2190733" cy="1643050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А.С. Пушкин написал сказки… Какая лишняя?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0a1ca1d591b1383acc07f08302e1f54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868" y="1285860"/>
            <a:ext cx="2235222" cy="2094232"/>
          </a:xfrm>
          <a:prstGeom prst="rect">
            <a:avLst/>
          </a:prstGeom>
        </p:spPr>
      </p:pic>
      <p:pic>
        <p:nvPicPr>
          <p:cNvPr id="4" name="Рисунок 3" descr="02labarlm122011494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0430" y="4000504"/>
            <a:ext cx="2286000" cy="1706880"/>
          </a:xfrm>
          <a:prstGeom prst="rect">
            <a:avLst/>
          </a:prstGeom>
        </p:spPr>
      </p:pic>
      <p:pic>
        <p:nvPicPr>
          <p:cNvPr id="5" name="Рисунок 4" descr="9dbabd2638f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72264" y="1285860"/>
            <a:ext cx="2000264" cy="2143140"/>
          </a:xfrm>
          <a:prstGeom prst="rect">
            <a:avLst/>
          </a:prstGeom>
        </p:spPr>
      </p:pic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4286256"/>
            <a:ext cx="2190765" cy="1643074"/>
          </a:xfrm>
          <a:prstGeom prst="rect">
            <a:avLst/>
          </a:prstGeom>
        </p:spPr>
      </p:pic>
      <p:pic>
        <p:nvPicPr>
          <p:cNvPr id="8" name="Рисунок 7" descr="i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3929066"/>
            <a:ext cx="2571768" cy="1928826"/>
          </a:xfrm>
          <a:prstGeom prst="rect">
            <a:avLst/>
          </a:prstGeom>
        </p:spPr>
      </p:pic>
      <p:pic>
        <p:nvPicPr>
          <p:cNvPr id="9" name="Рисунок 8" descr="mc6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85720" y="1285861"/>
            <a:ext cx="2643206" cy="19970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282" y="578645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«Сказка о царе </a:t>
            </a:r>
            <a:r>
              <a:rPr lang="ru-RU" dirty="0" err="1" smtClean="0"/>
              <a:t>Салтане</a:t>
            </a:r>
            <a:r>
              <a:rPr lang="ru-RU" dirty="0" smtClean="0"/>
              <a:t>…»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328612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«Сказка о мертвой царевне…»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335756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«Сказка о золотом петушке…»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357554" y="578645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«Сказка о рыбаке и рыбки»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57950" y="357187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«Сказка о Попе и работнике его </a:t>
            </a:r>
            <a:r>
              <a:rPr lang="ru-RU" dirty="0" err="1" smtClean="0"/>
              <a:t>Балде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12" y="600076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«Красная Шапочка»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Определите: из какой сказки эти предметы и персонажи?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214282" y="1714488"/>
            <a:ext cx="4357686" cy="4462474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ru-RU" sz="3200" b="1" dirty="0" smtClean="0"/>
              <a:t>1.Золушка</a:t>
            </a:r>
          </a:p>
          <a:p>
            <a:pPr marL="514350" indent="-514350"/>
            <a:r>
              <a:rPr lang="ru-RU" sz="3200" b="1" dirty="0" smtClean="0"/>
              <a:t>2.</a:t>
            </a:r>
            <a:r>
              <a:rPr lang="en-US" sz="3200" b="1" dirty="0" smtClean="0"/>
              <a:t> </a:t>
            </a:r>
            <a:r>
              <a:rPr lang="ru-RU" sz="3200" b="1" dirty="0" smtClean="0"/>
              <a:t>Кот в сапогах</a:t>
            </a:r>
          </a:p>
          <a:p>
            <a:pPr marL="514350" indent="-514350"/>
            <a:r>
              <a:rPr lang="ru-RU" sz="3200" b="1" dirty="0" smtClean="0"/>
              <a:t>3. Снежная королева</a:t>
            </a:r>
          </a:p>
          <a:p>
            <a:pPr marL="514350" indent="-514350"/>
            <a:r>
              <a:rPr lang="ru-RU" sz="3200" b="1" dirty="0" smtClean="0"/>
              <a:t>4. Аленький цветочек</a:t>
            </a:r>
          </a:p>
          <a:p>
            <a:pPr marL="514350" indent="-514350"/>
            <a:r>
              <a:rPr lang="ru-RU" sz="3200" b="1" dirty="0" smtClean="0"/>
              <a:t>5. Стальное колечко</a:t>
            </a:r>
          </a:p>
          <a:p>
            <a:pPr marL="514350" indent="-514350"/>
            <a:r>
              <a:rPr lang="ru-RU" sz="3200" b="1" dirty="0" smtClean="0"/>
              <a:t>6. Дикие лебеди</a:t>
            </a:r>
          </a:p>
          <a:p>
            <a:pPr marL="514350" indent="-514350"/>
            <a:endParaRPr lang="ru-RU" sz="3200" b="1" dirty="0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5413256" cy="4384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://im7-tub-ru.yandex.net/i?id=466776959-70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54" y="1571612"/>
            <a:ext cx="1828800" cy="1428750"/>
          </a:xfrm>
          <a:prstGeom prst="rect">
            <a:avLst/>
          </a:prstGeom>
          <a:noFill/>
        </p:spPr>
      </p:pic>
      <p:pic>
        <p:nvPicPr>
          <p:cNvPr id="3076" name="Picture 4" descr="http://biosimples.com/images/Urtica_dioic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68" y="3286124"/>
            <a:ext cx="1687579" cy="2714604"/>
          </a:xfrm>
          <a:prstGeom prst="rect">
            <a:avLst/>
          </a:prstGeom>
          <a:noFill/>
        </p:spPr>
      </p:pic>
      <p:pic>
        <p:nvPicPr>
          <p:cNvPr id="3078" name="Picture 6" descr="http://www.gamer.ru/system/attached_images/images/000/071/096/normal/photo02.jpeg?12535715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70266" y="1785926"/>
            <a:ext cx="2581158" cy="1857388"/>
          </a:xfrm>
          <a:prstGeom prst="rect">
            <a:avLst/>
          </a:prstGeom>
          <a:noFill/>
        </p:spPr>
      </p:pic>
      <p:pic>
        <p:nvPicPr>
          <p:cNvPr id="3080" name="Picture 8" descr="http://stat17.privet.ru/lr/0a107e29086e3ec661caf434eab654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857628"/>
            <a:ext cx="2413766" cy="1943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3 тур</a:t>
            </a:r>
            <a:br>
              <a:rPr lang="ru-RU" dirty="0" smtClean="0"/>
            </a:br>
            <a:r>
              <a:rPr lang="ru-RU" dirty="0" smtClean="0"/>
              <a:t>«Описание героев»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1 тур</a:t>
            </a:r>
            <a:br>
              <a:rPr lang="ru-RU" sz="6600" dirty="0" smtClean="0"/>
            </a:br>
            <a:r>
              <a:rPr lang="ru-RU" sz="6600" dirty="0" smtClean="0"/>
              <a:t>«Сказочники»</a:t>
            </a:r>
            <a:endParaRPr lang="ru-RU" sz="6600" dirty="0"/>
          </a:p>
        </p:txBody>
      </p:sp>
      <p:pic>
        <p:nvPicPr>
          <p:cNvPr id="4" name="Рисунок 3" descr="knigi-1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285728"/>
            <a:ext cx="1821669" cy="1214446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Определите по описанию героя или героиню сказки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500174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«Женщина эта, такая прекрасная и величественная, была вся изо льда, из ослепительного, сверкающего льда, — и все же живая; глаза ее сияли, как две ясные звезды, но в них не было ни тепла, ни покоя» </a:t>
            </a:r>
            <a:endParaRPr lang="ru-RU" dirty="0"/>
          </a:p>
        </p:txBody>
      </p:sp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5" y="2714620"/>
            <a:ext cx="2476517" cy="1857388"/>
          </a:xfrm>
          <a:prstGeom prst="rect">
            <a:avLst/>
          </a:prstGeom>
        </p:spPr>
      </p:pic>
      <p:pic>
        <p:nvPicPr>
          <p:cNvPr id="7" name="Рисунок 6" descr="mc6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14546" y="3143248"/>
            <a:ext cx="2286016" cy="1727212"/>
          </a:xfrm>
          <a:prstGeom prst="rect">
            <a:avLst/>
          </a:prstGeom>
        </p:spPr>
      </p:pic>
      <p:pic>
        <p:nvPicPr>
          <p:cNvPr id="8" name="Рисунок 7" descr="i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5" y="4000504"/>
            <a:ext cx="2190765" cy="1643074"/>
          </a:xfrm>
          <a:prstGeom prst="rect">
            <a:avLst/>
          </a:prstGeom>
        </p:spPr>
      </p:pic>
      <p:pic>
        <p:nvPicPr>
          <p:cNvPr id="8194" name="Picture 2" descr="http://www.stihi.ru/pics/2013/01/14/362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6" y="3000372"/>
            <a:ext cx="1619262" cy="2428892"/>
          </a:xfrm>
          <a:prstGeom prst="rect">
            <a:avLst/>
          </a:prstGeom>
          <a:noFill/>
        </p:spPr>
      </p:pic>
      <p:pic>
        <p:nvPicPr>
          <p:cNvPr id="8196" name="Picture 4" descr="http://nocivodomingo.files.wordpress.com/2011/01/cinderella-77327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43702" y="2500306"/>
            <a:ext cx="1857388" cy="22383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Определите по описанию героя или героиню сказки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«Много у него было всякого богатства, дорогих товаров заморских, жемчугу, драгоценных </a:t>
            </a:r>
            <a:r>
              <a:rPr lang="ru-RU" dirty="0" err="1" smtClean="0"/>
              <a:t>камениев</a:t>
            </a:r>
            <a:r>
              <a:rPr lang="ru-RU" dirty="0" smtClean="0"/>
              <a:t>, золотой и серебряной казны и было у того купца три дочери, все три красавицы писаные, а меньшая лучше всех; и любил он дочерей своих больше всего своего богатства, жемчугов, драгоценных </a:t>
            </a:r>
            <a:r>
              <a:rPr lang="ru-RU" dirty="0" err="1" smtClean="0"/>
              <a:t>камениев</a:t>
            </a:r>
            <a:r>
              <a:rPr lang="ru-RU" dirty="0" smtClean="0"/>
              <a:t>, золотой и серебряной казны — по той причине, что он был вдовец и любить ему было некого; любил он старших дочерей, а меньшую дочь любил больше, потому что она была собой лучше всех и к нему ласковее». </a:t>
            </a:r>
            <a:endParaRPr lang="ru-RU" dirty="0"/>
          </a:p>
        </p:txBody>
      </p:sp>
      <p:pic>
        <p:nvPicPr>
          <p:cNvPr id="5122" name="Picture 2" descr="http://www.myltik.ru/db/rus/a/alenkii_zvetoche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9" y="4000504"/>
            <a:ext cx="2357453" cy="1923185"/>
          </a:xfrm>
          <a:prstGeom prst="rect">
            <a:avLst/>
          </a:prstGeom>
          <a:noFill/>
        </p:spPr>
      </p:pic>
      <p:pic>
        <p:nvPicPr>
          <p:cNvPr id="5124" name="Picture 4" descr="http://library.donntu.edu.ua/exhib/img/kin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4" y="4071942"/>
            <a:ext cx="1838322" cy="2317213"/>
          </a:xfrm>
          <a:prstGeom prst="rect">
            <a:avLst/>
          </a:prstGeom>
          <a:noFill/>
        </p:spPr>
      </p:pic>
      <p:pic>
        <p:nvPicPr>
          <p:cNvPr id="5126" name="Picture 6" descr="http://www.old-land.ru/kadr/mc6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3857628"/>
            <a:ext cx="2571768" cy="2000264"/>
          </a:xfrm>
          <a:prstGeom prst="rect">
            <a:avLst/>
          </a:prstGeom>
          <a:noFill/>
        </p:spPr>
      </p:pic>
      <p:pic>
        <p:nvPicPr>
          <p:cNvPr id="5128" name="Picture 8" descr="http://media9.fast-torrent.ru/media/files/s4/hi/fi/dikie-lebedi-dvdrip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0694" y="4214818"/>
            <a:ext cx="3214710" cy="20669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Определите по описанию героя или героиню сказки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«Все семеро — мальчуганы: три пары близнецов и еще один, самый младший. Этому малышу едва лет семь исполнилось.</a:t>
            </a:r>
          </a:p>
          <a:p>
            <a:r>
              <a:rPr lang="ru-RU" dirty="0" smtClean="0"/>
              <a:t>И до чего же он был мал! Родился он совсем крохотным. Зато какой он смышленый, разумный!»</a:t>
            </a:r>
            <a:endParaRPr lang="ru-RU" dirty="0"/>
          </a:p>
        </p:txBody>
      </p:sp>
      <p:pic>
        <p:nvPicPr>
          <p:cNvPr id="4100" name="Picture 4" descr="http://img0.liveinternet.ru/images/attach/c/2/82/976/82976886_755ea58cd3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857496"/>
            <a:ext cx="2518827" cy="1755983"/>
          </a:xfrm>
          <a:prstGeom prst="rect">
            <a:avLst/>
          </a:prstGeom>
          <a:noFill/>
        </p:spPr>
      </p:pic>
      <p:pic>
        <p:nvPicPr>
          <p:cNvPr id="4102" name="Picture 6" descr="http://s3.afisha.net/Afisha7Files/UGPhotos/080926135704/090312224808/p_f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4267977"/>
            <a:ext cx="2500330" cy="1861358"/>
          </a:xfrm>
          <a:prstGeom prst="rect">
            <a:avLst/>
          </a:prstGeom>
          <a:noFill/>
        </p:spPr>
      </p:pic>
      <p:pic>
        <p:nvPicPr>
          <p:cNvPr id="4106" name="Picture 10" descr="http://www.atommix.ru/uploads/posts/2010-10/1287554466_1e4b1fe7d1a80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14810" y="2786058"/>
            <a:ext cx="2214578" cy="1944508"/>
          </a:xfrm>
          <a:prstGeom prst="rect">
            <a:avLst/>
          </a:prstGeom>
          <a:noFill/>
        </p:spPr>
      </p:pic>
      <p:pic>
        <p:nvPicPr>
          <p:cNvPr id="4108" name="Picture 12" descr="http://im2-tub-ru.yandex.net/i?id=108143008-6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143380"/>
            <a:ext cx="2500330" cy="18941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chemeClr val="tx1"/>
                </a:solidFill>
              </a:rPr>
              <a:t>Определите по описанию героя или героиню сказки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«Он  страсть как любил наряды и обновки и все свои деньги на них тратил. И к солдатам своим выходил, и в театр выезжал либо в лес на прогулку не иначе как затем, чтобы только в новом наряде щегольнуть. На каждый час дня был у него особый камзол»</a:t>
            </a:r>
            <a:endParaRPr lang="ru-RU" dirty="0"/>
          </a:p>
        </p:txBody>
      </p:sp>
      <p:pic>
        <p:nvPicPr>
          <p:cNvPr id="4" name="Picture 6" descr="http://www.old-land.ru/kadr/mc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357694"/>
            <a:ext cx="2571768" cy="2000264"/>
          </a:xfrm>
          <a:prstGeom prst="rect">
            <a:avLst/>
          </a:prstGeom>
          <a:noFill/>
        </p:spPr>
      </p:pic>
      <p:pic>
        <p:nvPicPr>
          <p:cNvPr id="5" name="Picture 8" descr="http://media9.fast-torrent.ru/media/files/s4/hi/fi/dikie-lebedi-dvdrip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32" y="2857496"/>
            <a:ext cx="3214710" cy="2066917"/>
          </a:xfrm>
          <a:prstGeom prst="rect">
            <a:avLst/>
          </a:prstGeom>
          <a:noFill/>
        </p:spPr>
      </p:pic>
      <p:pic>
        <p:nvPicPr>
          <p:cNvPr id="6" name="Picture 2" descr="http://www.myltik.ru/db/rus/a/alenkii_zvetochek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2928934"/>
            <a:ext cx="2357453" cy="1923185"/>
          </a:xfrm>
          <a:prstGeom prst="rect">
            <a:avLst/>
          </a:prstGeom>
          <a:noFill/>
        </p:spPr>
      </p:pic>
      <p:pic>
        <p:nvPicPr>
          <p:cNvPr id="7" name="Picture 4" descr="http://library.donntu.edu.ua/exhib/img/kin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4214818"/>
            <a:ext cx="1838322" cy="23172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chemeClr val="tx1"/>
                </a:solidFill>
              </a:rPr>
              <a:t>Определите по описанию героя или героиню сказки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«Высока, стройна, бела, И умом и всем взяла; Но зато горда, </a:t>
            </a:r>
            <a:r>
              <a:rPr lang="ru-RU" dirty="0" err="1" smtClean="0"/>
              <a:t>ломлива</a:t>
            </a:r>
            <a:r>
              <a:rPr lang="ru-RU" dirty="0" smtClean="0"/>
              <a:t>, Своенравна и ревнива»</a:t>
            </a:r>
            <a:endParaRPr lang="ru-RU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714620"/>
            <a:ext cx="2190765" cy="1643074"/>
          </a:xfrm>
          <a:prstGeom prst="rect">
            <a:avLst/>
          </a:prstGeom>
        </p:spPr>
      </p:pic>
      <p:pic>
        <p:nvPicPr>
          <p:cNvPr id="5" name="Picture 2" descr="http://www.stihi.ru/pics/2013/01/14/36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22" y="3500438"/>
            <a:ext cx="1619262" cy="2428892"/>
          </a:xfrm>
          <a:prstGeom prst="rect">
            <a:avLst/>
          </a:prstGeom>
          <a:noFill/>
        </p:spPr>
      </p:pic>
      <p:pic>
        <p:nvPicPr>
          <p:cNvPr id="6" name="Рисунок 5" descr="mc6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857620" y="2714620"/>
            <a:ext cx="2286016" cy="1727212"/>
          </a:xfrm>
          <a:prstGeom prst="rect">
            <a:avLst/>
          </a:prstGeom>
        </p:spPr>
      </p:pic>
      <p:sp>
        <p:nvSpPr>
          <p:cNvPr id="2050" name="AutoShape 2" descr="http://im7-tub-ru.yandex.net/i?id=14931967-69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im7-tub-ru.yandex.net/i?id=14931967-69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714752"/>
            <a:ext cx="2558909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4 тур «Сюжет сказки»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962996" cy="7589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С.Т. Аксаков «Аленький цветочек»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171448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9942" name="Picture 6" descr="http://900igr.net/datai/literatura/Aksakov-Alenkij-tsvetochek/0049-039-Aksakov-Alenkij-tsvetoche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60" y="3714752"/>
            <a:ext cx="2710035" cy="2000264"/>
          </a:xfrm>
          <a:prstGeom prst="rect">
            <a:avLst/>
          </a:prstGeom>
          <a:noFill/>
        </p:spPr>
      </p:pic>
      <p:pic>
        <p:nvPicPr>
          <p:cNvPr id="39944" name="Picture 8" descr="http://www.kulturologia.ru/files/u1834/alenky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3643314"/>
            <a:ext cx="2714644" cy="2085752"/>
          </a:xfrm>
          <a:prstGeom prst="rect">
            <a:avLst/>
          </a:prstGeom>
          <a:noFill/>
        </p:spPr>
      </p:pic>
      <p:pic>
        <p:nvPicPr>
          <p:cNvPr id="39946" name="Picture 10" descr="http://skazki.clan.su/illustration2/cvetochek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643314"/>
            <a:ext cx="2595538" cy="1946654"/>
          </a:xfrm>
          <a:prstGeom prst="rect">
            <a:avLst/>
          </a:prstGeom>
          <a:noFill/>
        </p:spPr>
      </p:pic>
      <p:pic>
        <p:nvPicPr>
          <p:cNvPr id="39948" name="Picture 12" descr="http://www.wiki.vladimir.i-edu.ru/images/d/d9/%D0%90%D0%BB%D0%B5%D0%BD%D1%8C%D0%BA%D0%B8%D0%B9_%D1%86%D0%B2%D0%B5%D1%82%D0%BE%D1%87%D0%B5%D0%B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14678" y="1428736"/>
            <a:ext cx="2667018" cy="2000264"/>
          </a:xfrm>
          <a:prstGeom prst="rect">
            <a:avLst/>
          </a:prstGeom>
          <a:noFill/>
        </p:spPr>
      </p:pic>
      <p:pic>
        <p:nvPicPr>
          <p:cNvPr id="39950" name="Picture 14" descr="http://900igr.net/datai/literatura/Aksakov-Alenkij-tsvetochek/0019-017-Pojavilos-chudische-nevidannoe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72198" y="1428736"/>
            <a:ext cx="2643163" cy="1982373"/>
          </a:xfrm>
          <a:prstGeom prst="rect">
            <a:avLst/>
          </a:prstGeom>
          <a:noFill/>
        </p:spPr>
      </p:pic>
      <p:pic>
        <p:nvPicPr>
          <p:cNvPr id="39952" name="Picture 16" descr="http://avatars.yandex.net/get-tv-shows/1342713409672M46336/large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596" y="1428736"/>
            <a:ext cx="2571768" cy="192882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357422" y="1428737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142873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72462" y="142873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36433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36433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0760" y="371475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6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Шарль Перро «Золушка»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66" name="Picture 6" descr="http://img1.liveinternet.ru/images/attach/c/8/100/501/100501745_5263318_0b0a757fccd1e9e6d58130fb6a616d0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3714752"/>
            <a:ext cx="2813601" cy="2555688"/>
          </a:xfrm>
          <a:prstGeom prst="rect">
            <a:avLst/>
          </a:prstGeom>
          <a:noFill/>
        </p:spPr>
      </p:pic>
      <p:sp>
        <p:nvSpPr>
          <p:cNvPr id="40972" name="AutoShape 12" descr="http://e.eka-mama.ru/upload/forum/upload/494/494c97f8367d17b186fe95ffe69f854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4" name="AutoShape 14" descr="http://e.eka-mama.ru/upload/forum/upload/494/494c97f8367d17b186fe95ffe69f854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78" name="Picture 18" descr="http://im2-tub-ru.yandex.net/i?id=323221358-1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736"/>
            <a:ext cx="2803703" cy="2071702"/>
          </a:xfrm>
          <a:prstGeom prst="rect">
            <a:avLst/>
          </a:prstGeom>
          <a:noFill/>
        </p:spPr>
      </p:pic>
      <p:pic>
        <p:nvPicPr>
          <p:cNvPr id="40980" name="Picture 20" descr="http://img1.liveinternet.ru/images/attach/c/1/57/398/57398614_1270478032_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40" y="1428736"/>
            <a:ext cx="1928826" cy="2594833"/>
          </a:xfrm>
          <a:prstGeom prst="rect">
            <a:avLst/>
          </a:prstGeom>
          <a:noFill/>
        </p:spPr>
      </p:pic>
      <p:pic>
        <p:nvPicPr>
          <p:cNvPr id="40982" name="Picture 22" descr="http://im7-tub-ru.yandex.net/i?id=117006822-29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4643446"/>
            <a:ext cx="2552700" cy="1428750"/>
          </a:xfrm>
          <a:prstGeom prst="rect">
            <a:avLst/>
          </a:prstGeom>
          <a:noFill/>
        </p:spPr>
      </p:pic>
      <p:pic>
        <p:nvPicPr>
          <p:cNvPr id="40984" name="Picture 24" descr="http://www.2do2go.ru/uploads/full/3383027a7381ae9cbb6fd27396c78a1c_w960_h204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28992" y="1571612"/>
            <a:ext cx="2830305" cy="1857388"/>
          </a:xfrm>
          <a:prstGeom prst="rect">
            <a:avLst/>
          </a:prstGeom>
          <a:noFill/>
        </p:spPr>
      </p:pic>
      <p:pic>
        <p:nvPicPr>
          <p:cNvPr id="40986" name="Picture 26" descr="http://img1.liveinternet.ru/images/attach/c/8/100/501/100501741_large_5263318_36948359_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14678" y="4429132"/>
            <a:ext cx="2826782" cy="163783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85720" y="142873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1214422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29388" y="1357298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43108" y="3643314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3786190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001024" y="4000504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</p:spTree>
  </p:cSld>
  <p:clrMapOvr>
    <a:masterClrMapping/>
  </p:clrMapOvr>
  <p:transition spd="med">
    <p:wheel spokes="2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Х.К.Андерсен «Снежная королева»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1986" name="Picture 2" descr="http://img1.liveinternet.ru/images/attach/b/3/20/116/20116666_1205233859_Erko_Vladislav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4000504"/>
            <a:ext cx="1533770" cy="2109786"/>
          </a:xfrm>
          <a:prstGeom prst="rect">
            <a:avLst/>
          </a:prstGeom>
          <a:noFill/>
        </p:spPr>
      </p:pic>
      <p:pic>
        <p:nvPicPr>
          <p:cNvPr id="41988" name="Picture 4" descr="http://www.knigograd.com.ua/images/detailed/product_detailed_image_144491_4998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77516" y="1428736"/>
            <a:ext cx="2902169" cy="1857388"/>
          </a:xfrm>
          <a:prstGeom prst="rect">
            <a:avLst/>
          </a:prstGeom>
          <a:noFill/>
        </p:spPr>
      </p:pic>
      <p:pic>
        <p:nvPicPr>
          <p:cNvPr id="41990" name="Picture 6" descr="http://im1-tub-ru.yandex.net/i?id=67738973-5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428736"/>
            <a:ext cx="2625108" cy="1857388"/>
          </a:xfrm>
          <a:prstGeom prst="rect">
            <a:avLst/>
          </a:prstGeom>
          <a:noFill/>
        </p:spPr>
      </p:pic>
      <p:pic>
        <p:nvPicPr>
          <p:cNvPr id="41992" name="Picture 8" descr="http://www.tulup.ru/photo/1_14463_1175792b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29454" y="3857628"/>
            <a:ext cx="1753677" cy="2408194"/>
          </a:xfrm>
          <a:prstGeom prst="rect">
            <a:avLst/>
          </a:prstGeom>
          <a:noFill/>
        </p:spPr>
      </p:pic>
      <p:pic>
        <p:nvPicPr>
          <p:cNvPr id="41994" name="Picture 10" descr="http://jili-bili.ru/files/labirint/big/9934807labdn6g123582983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4876" y="3714752"/>
            <a:ext cx="1907237" cy="2485178"/>
          </a:xfrm>
          <a:prstGeom prst="rect">
            <a:avLst/>
          </a:prstGeom>
          <a:noFill/>
        </p:spPr>
      </p:pic>
      <p:pic>
        <p:nvPicPr>
          <p:cNvPr id="41996" name="Picture 12" descr="http://img-fotki.yandex.ru/get/4424/937092.1/0_6fe92_2fc216db_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57554" y="1428736"/>
            <a:ext cx="2092702" cy="1976418"/>
          </a:xfrm>
          <a:prstGeom prst="rect">
            <a:avLst/>
          </a:prstGeom>
          <a:noFill/>
        </p:spPr>
      </p:pic>
      <p:pic>
        <p:nvPicPr>
          <p:cNvPr id="41998" name="Picture 14" descr="http://s011.radikal.ru/i318/1101/f4/06ff64a9686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0034" y="3786190"/>
            <a:ext cx="1732460" cy="251425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1214422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1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1357298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1024" y="1428736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3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3786190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4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3714752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3786190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3857628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7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К.Г. Паустовский «Стальное колечко»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3012" name="Picture 4" descr="http://900igr.net/datai/literatura/Rasskaz-Telegramma/0010-009-Stalnoe-kolechk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1714488"/>
            <a:ext cx="2643205" cy="1875599"/>
          </a:xfrm>
          <a:prstGeom prst="rect">
            <a:avLst/>
          </a:prstGeom>
          <a:noFill/>
        </p:spPr>
      </p:pic>
      <p:pic>
        <p:nvPicPr>
          <p:cNvPr id="43014" name="Picture 6" descr="http://900igr.net/datai/literatura/Rasskaz-Telegramma/0010-010-Stalnoe-kolechk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4429132"/>
            <a:ext cx="2286016" cy="1913541"/>
          </a:xfrm>
          <a:prstGeom prst="rect">
            <a:avLst/>
          </a:prstGeom>
          <a:noFill/>
        </p:spPr>
      </p:pic>
      <p:pic>
        <p:nvPicPr>
          <p:cNvPr id="43016" name="Picture 8" descr="http://bookfinder.su/ViewImage.php?isbn=9785170522439&amp;psfx=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1357298"/>
            <a:ext cx="2126777" cy="2262170"/>
          </a:xfrm>
          <a:prstGeom prst="rect">
            <a:avLst/>
          </a:prstGeom>
          <a:noFill/>
        </p:spPr>
      </p:pic>
      <p:pic>
        <p:nvPicPr>
          <p:cNvPr id="43018" name="Picture 10" descr="http://img.labirint.ru/images/comments_pic/1221/09lab7kvh133774554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488" y="3786190"/>
            <a:ext cx="1611998" cy="2548614"/>
          </a:xfrm>
          <a:prstGeom prst="rect">
            <a:avLst/>
          </a:prstGeom>
          <a:noFill/>
        </p:spPr>
      </p:pic>
      <p:pic>
        <p:nvPicPr>
          <p:cNvPr id="43020" name="Picture 12" descr="http://img-fotki.yandex.ru/get/5213/19411616.d6/0_7dc38_3e1bb4f7_L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5" y="4143380"/>
            <a:ext cx="2538850" cy="2071702"/>
          </a:xfrm>
          <a:prstGeom prst="rect">
            <a:avLst/>
          </a:prstGeom>
          <a:noFill/>
        </p:spPr>
      </p:pic>
      <p:pic>
        <p:nvPicPr>
          <p:cNvPr id="43022" name="Picture 14" descr="http://img-fotki.yandex.ru/get/5306/19411616.d6/0_7dc4a_f0b41850_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4876" y="4000504"/>
            <a:ext cx="1722107" cy="2265930"/>
          </a:xfrm>
          <a:prstGeom prst="rect">
            <a:avLst/>
          </a:prstGeom>
          <a:noFill/>
        </p:spPr>
      </p:pic>
      <p:pic>
        <p:nvPicPr>
          <p:cNvPr id="43026" name="Picture 18" descr="http://img-fotki.yandex.ru/get/5810/19411616.d6/0_7dc47_18b49115_L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57884" y="1428736"/>
            <a:ext cx="1804975" cy="239386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000232" y="1142984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1071546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86710" y="1071546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3857628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43174" y="3643314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3643314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43702" y="4071942"/>
            <a:ext cx="500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ransition spd="med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34400" cy="758952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изображен на этом портрете ?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Рисунок 7" descr="sharl_perro_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43240" y="1643050"/>
            <a:ext cx="2607898" cy="30338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5720" y="164305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С.Т. Аксаков 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364331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А.С. Пушкин 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29322" y="178592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Шарль Перро 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00760" y="3643314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Х.К.Андерсен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86050" y="52149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К.Г. Паустовский </a:t>
            </a:r>
            <a:endParaRPr lang="ru-RU" sz="2400" b="1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 данных букв составьте слово, ответив на вопрос.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 тур.</a:t>
            </a:r>
            <a:br>
              <a:rPr lang="ru-RU" dirty="0" smtClean="0"/>
            </a:br>
            <a:r>
              <a:rPr lang="ru-RU" dirty="0" smtClean="0"/>
              <a:t>Что общего в литературных сказках?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Составьте как можно больше слов из фамилии писателя-сказочника (Сущ. в им. п., ед.ч.)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714620"/>
            <a:ext cx="66447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аустовский</a:t>
            </a:r>
            <a:endParaRPr lang="ru-RU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66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чего нужны нам сказки?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чего нужны нам сказки?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Что в них ищет человек?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Может быть, добро и ласку.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Может быть, вчерашний снег.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сказке радость побеждает,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Сказка учит нас любить.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сказке звери оживают,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Начинают говорить.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сказке все бывает честно: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начало, и конец.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Смелый  принц ведет принцессу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Непременно под венец.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Белоснежка и русалка,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Старый карлик, добрый гном – 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Покидать нам сказку жалко,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Как  уютный милый  дом.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Прочитайте сказки детям!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Научите их любить.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Может быть, на этом свете</a:t>
            </a:r>
            <a:b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Станет легче людям жить.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362188" cy="141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09370" tIns="450708" rIns="539580" bIns="36024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Где родился А.С.Пушкин?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11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28992" y="2714620"/>
            <a:ext cx="2369117" cy="1785950"/>
          </a:xfrm>
          <a:prstGeom prst="rect">
            <a:avLst/>
          </a:prstGeom>
        </p:spPr>
      </p:pic>
      <p:pic>
        <p:nvPicPr>
          <p:cNvPr id="4" name="Рисунок 3" descr="_20111012_132285221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00760" y="1643050"/>
            <a:ext cx="2881314" cy="2062198"/>
          </a:xfrm>
          <a:prstGeom prst="rect">
            <a:avLst/>
          </a:prstGeom>
        </p:spPr>
      </p:pic>
      <p:pic>
        <p:nvPicPr>
          <p:cNvPr id="5" name="Рисунок 4" descr="120073000648337500new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158" y="1643050"/>
            <a:ext cx="2883510" cy="2114287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143380"/>
            <a:ext cx="2857520" cy="2209422"/>
          </a:xfrm>
          <a:prstGeom prst="rect">
            <a:avLst/>
          </a:prstGeom>
        </p:spPr>
      </p:pic>
      <p:pic>
        <p:nvPicPr>
          <p:cNvPr id="7" name="Рисунок 6" descr="Pushkino,_Mamonov_Dacha,_A.S.Kaminsky,_189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929322" y="4126322"/>
            <a:ext cx="3025498" cy="2303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114298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г.Петербург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64331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с.Михайловское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114298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г.Москва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371475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г.Пушкино</a:t>
            </a:r>
            <a:endParaRPr lang="ru-RU" sz="2400" b="1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какого сказочника родители были: мать -прачкой, а отец – сапожником?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11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071546"/>
            <a:ext cx="2558647" cy="1928826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000108"/>
            <a:ext cx="1889770" cy="2342690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000108"/>
            <a:ext cx="1807381" cy="2357454"/>
          </a:xfrm>
          <a:prstGeom prst="rect">
            <a:avLst/>
          </a:prstGeom>
        </p:spPr>
      </p:pic>
      <p:pic>
        <p:nvPicPr>
          <p:cNvPr id="6" name="Рисунок 5" descr="sharl_perro_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44" y="3429000"/>
            <a:ext cx="2306076" cy="2682735"/>
          </a:xfrm>
          <a:prstGeom prst="rect">
            <a:avLst/>
          </a:prstGeom>
        </p:spPr>
      </p:pic>
      <p:pic>
        <p:nvPicPr>
          <p:cNvPr id="7" name="Рисунок 6" descr="Сергей Тимофеевич Аксаков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500826" y="3500438"/>
            <a:ext cx="2060223" cy="2670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300037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А.С. Пушкин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34290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Х. К Андерсен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60722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 Шарль Перро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335756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4. К.Г. Паустовский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60007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5. С.Т. Аксаков</a:t>
            </a:r>
            <a:endParaRPr lang="ru-RU" b="1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из писателей написал одну единственную сказку в 64-летнем возрасте?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11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071546"/>
            <a:ext cx="2558647" cy="1928826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000108"/>
            <a:ext cx="1889770" cy="2342690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000108"/>
            <a:ext cx="1807381" cy="2357454"/>
          </a:xfrm>
          <a:prstGeom prst="rect">
            <a:avLst/>
          </a:prstGeom>
        </p:spPr>
      </p:pic>
      <p:pic>
        <p:nvPicPr>
          <p:cNvPr id="6" name="Рисунок 5" descr="sharl_perro_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44" y="3429000"/>
            <a:ext cx="2306076" cy="2682735"/>
          </a:xfrm>
          <a:prstGeom prst="rect">
            <a:avLst/>
          </a:prstGeom>
        </p:spPr>
      </p:pic>
      <p:pic>
        <p:nvPicPr>
          <p:cNvPr id="7" name="Рисунок 6" descr="Сергей Тимофеевич Аксаков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429388" y="3500438"/>
            <a:ext cx="2060223" cy="2670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300037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А.С. Пушкин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34290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Х. К Андерсен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60722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 Шарль Перро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335756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4. К.Г. Паустовский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60007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5. С.Т. Аксаков</a:t>
            </a:r>
            <a:endParaRPr lang="ru-RU" b="1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из писателей родился в Дании?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11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071546"/>
            <a:ext cx="2558647" cy="1928826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000108"/>
            <a:ext cx="1889770" cy="2342690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000108"/>
            <a:ext cx="1807381" cy="2357454"/>
          </a:xfrm>
          <a:prstGeom prst="rect">
            <a:avLst/>
          </a:prstGeom>
        </p:spPr>
      </p:pic>
      <p:pic>
        <p:nvPicPr>
          <p:cNvPr id="6" name="Рисунок 5" descr="sharl_perro_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44" y="3429000"/>
            <a:ext cx="2306076" cy="2682735"/>
          </a:xfrm>
          <a:prstGeom prst="rect">
            <a:avLst/>
          </a:prstGeom>
        </p:spPr>
      </p:pic>
      <p:pic>
        <p:nvPicPr>
          <p:cNvPr id="7" name="Рисунок 6" descr="Сергей Тимофеевич Аксаков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500826" y="3500438"/>
            <a:ext cx="2060223" cy="2670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300037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А.С. Пушкин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342900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Х. К Андерсен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60722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 Шарль Перро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335756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r>
              <a:rPr lang="ru-RU" b="1" dirty="0" smtClean="0"/>
              <a:t>. К.Г. Паустовский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60007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5. С.Т. Аксаков</a:t>
            </a:r>
            <a:endParaRPr lang="ru-RU" b="1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из сказочников написал сказку «Стальное колечко»?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11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071546"/>
            <a:ext cx="2558647" cy="1928826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000108"/>
            <a:ext cx="1889770" cy="2342690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000108"/>
            <a:ext cx="1807381" cy="2357454"/>
          </a:xfrm>
          <a:prstGeom prst="rect">
            <a:avLst/>
          </a:prstGeom>
        </p:spPr>
      </p:pic>
      <p:pic>
        <p:nvPicPr>
          <p:cNvPr id="6" name="Рисунок 5" descr="sharl_perro_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44" y="3429000"/>
            <a:ext cx="2306076" cy="2682735"/>
          </a:xfrm>
          <a:prstGeom prst="rect">
            <a:avLst/>
          </a:prstGeom>
        </p:spPr>
      </p:pic>
      <p:pic>
        <p:nvPicPr>
          <p:cNvPr id="7" name="Рисунок 6" descr="Сергей Тимофеевич Аксаков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357950" y="3571876"/>
            <a:ext cx="2060223" cy="2670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300037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А.С. Пушкин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34290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Х. К Андерсен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60722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 Шарль Перро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335756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4. К.Г. Паустовский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60007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5. С.Т. Аксаков</a:t>
            </a:r>
            <a:endParaRPr lang="ru-RU" b="1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Кому в детстве рассказывала сказки Арина Родионовна?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11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071546"/>
            <a:ext cx="2558647" cy="1928826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000108"/>
            <a:ext cx="1889770" cy="2342690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000108"/>
            <a:ext cx="1807381" cy="2357454"/>
          </a:xfrm>
          <a:prstGeom prst="rect">
            <a:avLst/>
          </a:prstGeom>
        </p:spPr>
      </p:pic>
      <p:pic>
        <p:nvPicPr>
          <p:cNvPr id="6" name="Рисунок 5" descr="sharl_perro_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2844" y="3429000"/>
            <a:ext cx="2306076" cy="2682735"/>
          </a:xfrm>
          <a:prstGeom prst="rect">
            <a:avLst/>
          </a:prstGeom>
        </p:spPr>
      </p:pic>
      <p:pic>
        <p:nvPicPr>
          <p:cNvPr id="7" name="Рисунок 6" descr="Сергей Тимофеевич Аксаков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500826" y="3500438"/>
            <a:ext cx="2060223" cy="2670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300037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А.С. Пушкин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342900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Х. К Андерсен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60722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Шарль Перро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12" y="335756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К.Г. Паустовский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60007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С.Т. Аксаков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430</TotalTime>
  <Words>819</Words>
  <Application>Microsoft Office PowerPoint</Application>
  <PresentationFormat>Экран (4:3)</PresentationFormat>
  <Paragraphs>159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Официальная</vt:lpstr>
      <vt:lpstr>Звездный час</vt:lpstr>
      <vt:lpstr>1 тур «Сказочники»</vt:lpstr>
      <vt:lpstr>Кто изображен на этом портрете ?</vt:lpstr>
      <vt:lpstr>Где родился А.С.Пушкин?</vt:lpstr>
      <vt:lpstr> У какого сказочника родители были: мать -прачкой, а отец – сапожником?</vt:lpstr>
      <vt:lpstr> Кто из писателей написал одну единственную сказку в 64-летнем возрасте?</vt:lpstr>
      <vt:lpstr> Кто из писателей родился в Дании?</vt:lpstr>
      <vt:lpstr> Кто из сказочников написал сказку «Стальное колечко»?</vt:lpstr>
      <vt:lpstr> Кому в детстве рассказывала сказки Арина Родионовна?</vt:lpstr>
      <vt:lpstr>2 тур «Что за прелесть эти сказки?!...»</vt:lpstr>
      <vt:lpstr>Определите: из какой сказки эти предметы?</vt:lpstr>
      <vt:lpstr>В какой сказке нет мачехи?</vt:lpstr>
      <vt:lpstr>Определите: из какой сказки эти предметы и персонажи?</vt:lpstr>
      <vt:lpstr>Кто написал эти сказки?</vt:lpstr>
      <vt:lpstr>Определите: С какой сказки взяты эти предметы?</vt:lpstr>
      <vt:lpstr>Определите: из какой сказки эти предметы и персонажи?</vt:lpstr>
      <vt:lpstr>А.С. Пушкин написал сказки… Какая лишняя?</vt:lpstr>
      <vt:lpstr>Определите: из какой сказки эти предметы и персонажи?</vt:lpstr>
      <vt:lpstr>3 тур «Описание героев»</vt:lpstr>
      <vt:lpstr>Определите по описанию героя или героиню сказки</vt:lpstr>
      <vt:lpstr>Определите по описанию героя или героиню сказки</vt:lpstr>
      <vt:lpstr>Определите по описанию героя или героиню сказки</vt:lpstr>
      <vt:lpstr> Определите по описанию героя или героиню сказки</vt:lpstr>
      <vt:lpstr> Определите по описанию героя или героиню сказки</vt:lpstr>
      <vt:lpstr>4 тур «Сюжет сказки»</vt:lpstr>
      <vt:lpstr>С.Т. Аксаков «Аленький цветочек»</vt:lpstr>
      <vt:lpstr>Шарль Перро «Золушка»</vt:lpstr>
      <vt:lpstr>Х.К.Андерсен «Снежная королева»</vt:lpstr>
      <vt:lpstr>К.Г. Паустовский «Стальное колечко»</vt:lpstr>
      <vt:lpstr> 5 тур. Что общего в литературных сказках?</vt:lpstr>
      <vt:lpstr>Составьте как можно больше слов из фамилии писателя-сказочника (Сущ. в им. п., ед.ч.)</vt:lpstr>
      <vt:lpstr>Для чего нужны нам сказки?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Звездный час</dc:title>
  <dc:creator>Ильмир</dc:creator>
  <cp:lastModifiedBy>Ильмир</cp:lastModifiedBy>
  <cp:revision>54</cp:revision>
  <dcterms:created xsi:type="dcterms:W3CDTF">2013-12-05T17:39:51Z</dcterms:created>
  <dcterms:modified xsi:type="dcterms:W3CDTF">2014-01-01T11:30:01Z</dcterms:modified>
</cp:coreProperties>
</file>