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68" r:id="rId2"/>
    <p:sldId id="276" r:id="rId3"/>
    <p:sldId id="278" r:id="rId4"/>
    <p:sldId id="271" r:id="rId5"/>
    <p:sldId id="272" r:id="rId6"/>
    <p:sldId id="269" r:id="rId7"/>
    <p:sldId id="265" r:id="rId8"/>
    <p:sldId id="280" r:id="rId9"/>
    <p:sldId id="266" r:id="rId10"/>
    <p:sldId id="279" r:id="rId11"/>
    <p:sldId id="281" r:id="rId12"/>
    <p:sldId id="274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CBACD-13A9-4072-AFBC-37561F7E5B5B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2772E-F05B-4A07-AB3F-10177B1F9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83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6024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716016" y="3212976"/>
            <a:ext cx="442915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здорово!</a:t>
            </a:r>
            <a:endParaRPr lang="ru-RU" sz="80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35024" y="2342082"/>
            <a:ext cx="507722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kern="1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Питание-это</a:t>
            </a:r>
            <a:endParaRPr lang="ru-RU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7488832" cy="1569660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kern="1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Здоровое  </a:t>
            </a:r>
            <a:endParaRPr lang="ru-RU" sz="9600" b="1" kern="1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pic>
        <p:nvPicPr>
          <p:cNvPr id="9" name="Рисунок 8" descr="http://education.simcat.ru/school21/img/i/1283760265_boy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76" y="2636912"/>
            <a:ext cx="3466028" cy="34209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60032" y="5445224"/>
            <a:ext cx="4409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Выполнили: ученики 6 а класса</a:t>
            </a:r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МБОУ  СОШ №</a:t>
            </a:r>
            <a:r>
              <a:rPr lang="ru-RU" sz="2000" b="1" dirty="0" smtClean="0"/>
              <a:t>29</a:t>
            </a:r>
          </a:p>
          <a:p>
            <a:r>
              <a:rPr lang="ru-RU" sz="2000" b="1" dirty="0" smtClean="0"/>
              <a:t>Руководитель: </a:t>
            </a:r>
            <a:r>
              <a:rPr lang="ru-RU" sz="2000" b="1" dirty="0" err="1" smtClean="0"/>
              <a:t>Пиксайкина</a:t>
            </a:r>
            <a:r>
              <a:rPr lang="ru-RU" sz="2000" b="1" dirty="0" smtClean="0"/>
              <a:t> М.Л.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4401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332656"/>
            <a:ext cx="4752528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Это полезно!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Picture 3" descr="C:\Documents and Settings\Администратор\Рабочий стол\j02897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230516" cy="2651756"/>
          </a:xfrm>
          <a:prstGeom prst="rect">
            <a:avLst/>
          </a:prstGeom>
          <a:noFill/>
        </p:spPr>
      </p:pic>
      <p:pic>
        <p:nvPicPr>
          <p:cNvPr id="6" name="Picture 2" descr="C:\Documents and Settings\Администратор\Рабочий стол\j01779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608" y="3945865"/>
            <a:ext cx="2381385" cy="2621068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c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1" y="1414304"/>
            <a:ext cx="2537389" cy="2374736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j0177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515" y="3945865"/>
            <a:ext cx="2824359" cy="2592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238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  <a:effectLst/>
                <a:latin typeface="Times New Roman" pitchFamily="18" charset="0"/>
              </a:rPr>
              <a:t>Правильный режим питания</a:t>
            </a:r>
            <a:r>
              <a:rPr lang="ru-RU" dirty="0">
                <a:solidFill>
                  <a:srgbClr val="C00000"/>
                </a:solidFill>
                <a:effectLst/>
              </a:rPr>
              <a:t> 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536" y="1905000"/>
            <a:ext cx="8450014" cy="1668016"/>
          </a:xfrm>
          <a:prstGeom prst="rect">
            <a:avLst/>
          </a:prstGeom>
        </p:spPr>
        <p:txBody>
          <a:bodyPr/>
          <a:lstStyle/>
          <a:p>
            <a:pPr marL="45720" indent="0" algn="ctr">
              <a:buNone/>
            </a:pPr>
            <a:r>
              <a:rPr lang="ru-RU" sz="2000" b="1" dirty="0"/>
              <a:t>1). Прием пищи в одно и то же время.</a:t>
            </a:r>
          </a:p>
          <a:p>
            <a:pPr marL="45720" indent="0" algn="ctr">
              <a:buNone/>
            </a:pPr>
            <a:r>
              <a:rPr lang="ru-RU" sz="2000" b="1" dirty="0"/>
              <a:t>2). 4-5 разовое питание.</a:t>
            </a:r>
          </a:p>
          <a:p>
            <a:pPr marL="45720" indent="0" algn="ctr">
              <a:buNone/>
            </a:pPr>
            <a:r>
              <a:rPr lang="ru-RU" sz="2000" b="1" dirty="0"/>
              <a:t>3). Интервалы в приеме пищи не менее 3х не более 5ти часов.</a:t>
            </a:r>
          </a:p>
          <a:p>
            <a:pPr marL="45720" indent="0" algn="ctr">
              <a:buNone/>
            </a:pPr>
            <a:r>
              <a:rPr lang="ru-RU" sz="2000" b="1" dirty="0"/>
              <a:t>4). Между ужином и началом сна 3-4 часа.</a:t>
            </a:r>
          </a:p>
        </p:txBody>
      </p:sp>
      <p:pic>
        <p:nvPicPr>
          <p:cNvPr id="4" name="Рисунок 3" descr="http://www.adzinstva.by/wp-content/uploads/2012/09/0_7facd_acc87f7f_X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842421" cy="3032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3247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1800"/>
            <a:ext cx="9144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tabLst>
                <a:tab pos="1581150" algn="l"/>
              </a:tabLst>
            </a:pP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</a:rPr>
              <a:t>ЗАПОМНИТЕ!!!</a:t>
            </a: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Мы едим для того, чтобы жить, а не живем для того, чтобы есть.</a:t>
            </a: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</a:t>
            </a: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endParaRPr lang="ru-RU" sz="3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БУДЬТЕ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!</a:t>
            </a:r>
            <a:endParaRPr lang="ru-RU" sz="3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СТАНОВИТЕСЬ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ЗДОРОВЫМИ! </a:t>
            </a:r>
          </a:p>
          <a:p>
            <a:pPr algn="ctr" eaLnBrk="1" hangingPunct="1">
              <a:tabLst>
                <a:tab pos="1581150" algn="l"/>
              </a:tabLs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ОСТАВАЙТЕСЬ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ЗДОРОВЫМИ!</a:t>
            </a:r>
            <a:r>
              <a:rPr lang="ru-RU" sz="3200" i="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Рисунок 2" descr="http://education.simcat.ru/school21/img/i/1283760265_boy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186" y="1995170"/>
            <a:ext cx="2857500" cy="262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7423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8" y="2276872"/>
            <a:ext cx="8352928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СПАСИБО ЗА ВНИМАНИЕ!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401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858" y="0"/>
            <a:ext cx="7772400" cy="1989138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  <a:t>Здоровое питание-это</a:t>
            </a:r>
            <a:b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</a:br>
            <a:r>
              <a:rPr lang="ru-RU" sz="3600" dirty="0" smtClean="0">
                <a:solidFill>
                  <a:srgbClr val="C00000"/>
                </a:solidFill>
                <a:effectLst/>
                <a:latin typeface="Arial" charset="0"/>
              </a:rPr>
              <a:t>рациональное </a:t>
            </a:r>
            <a:r>
              <a:rPr lang="ru-RU" sz="3600" dirty="0">
                <a:solidFill>
                  <a:srgbClr val="C00000"/>
                </a:solidFill>
                <a:effectLst/>
                <a:latin typeface="Arial" charset="0"/>
              </a:rPr>
              <a:t>питание</a:t>
            </a:r>
          </a:p>
        </p:txBody>
      </p:sp>
      <p:pic>
        <p:nvPicPr>
          <p:cNvPr id="2095" name="Picture 47" descr="foo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412776"/>
            <a:ext cx="755967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7" descr="foo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559675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12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3" name="Picture 5" descr="C:\Documents and Settings\Администратор\Рабочий стол\{BF0E162D-892A-4CA9-A5CC-69DDB42A6688}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32" y="11429"/>
            <a:ext cx="9144000" cy="68465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1859403"/>
      </p:ext>
    </p:extLst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1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1043608" y="16624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Суточная потребность в энергии</a:t>
            </a:r>
          </a:p>
        </p:txBody>
      </p:sp>
      <p:graphicFrame>
        <p:nvGraphicFramePr>
          <p:cNvPr id="44093" name="Group 6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0626596"/>
              </p:ext>
            </p:extLst>
          </p:nvPr>
        </p:nvGraphicFramePr>
        <p:xfrm>
          <a:off x="467544" y="2276872"/>
          <a:ext cx="4608512" cy="4264984"/>
        </p:xfrm>
        <a:graphic>
          <a:graphicData uri="http://schemas.openxmlformats.org/drawingml/2006/table">
            <a:tbl>
              <a:tblPr/>
              <a:tblGrid>
                <a:gridCol w="2171536"/>
                <a:gridCol w="2436976"/>
              </a:tblGrid>
              <a:tr h="9571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Возрастная группа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Энергия, ккал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78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Дети: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7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11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2400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     2850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     2800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-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Рисунок 3" descr="http://kaloriyka.ru/userfiles/Lacrosa/image/%D1%82%D0%B0%D1%80%D0%B5%D0%BB%D0%BA%D0%B0_%D0%BF%D0%B5%D1%80%D0%B5%D0%B2%D0%BE%D0%B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84" y="2204864"/>
            <a:ext cx="3802112" cy="3284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414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03648" y="476672"/>
            <a:ext cx="651251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000" dirty="0">
                <a:solidFill>
                  <a:srgbClr val="C00000"/>
                </a:solidFill>
                <a:effectLst/>
                <a:latin typeface="Times New Roman" pitchFamily="18" charset="0"/>
              </a:rPr>
              <a:t>Распределение калорийности блюд в течении суток</a:t>
            </a:r>
            <a:r>
              <a:rPr lang="ru-RU" sz="4000" dirty="0">
                <a:solidFill>
                  <a:srgbClr val="C00000"/>
                </a:solidFill>
                <a:effectLst/>
              </a:rPr>
              <a:t> </a:t>
            </a:r>
          </a:p>
        </p:txBody>
      </p:sp>
      <p:graphicFrame>
        <p:nvGraphicFramePr>
          <p:cNvPr id="49207" name="Object 55"/>
          <p:cNvGraphicFramePr>
            <a:graphicFrameLocks noGrp="1" noChangeAspect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45185949"/>
              </p:ext>
            </p:extLst>
          </p:nvPr>
        </p:nvGraphicFramePr>
        <p:xfrm>
          <a:off x="1115616" y="2132856"/>
          <a:ext cx="7547584" cy="379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Диаграмма" r:id="rId3" imgW="8176168" imgH="4107240" progId="MSGraph.Chart.8">
                  <p:embed followColorScheme="full"/>
                </p:oleObj>
              </mc:Choice>
              <mc:Fallback>
                <p:oleObj name="Диаграмма" r:id="rId3" imgW="8176168" imgH="410724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132856"/>
                        <a:ext cx="7547584" cy="3791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9650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:\Documents and Settings\Администратор\Рабочий стол\фоны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46"/>
            <a:ext cx="9144000" cy="686194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3" y="214290"/>
            <a:ext cx="7072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Пирамида здорового питания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75785" name="Picture 9" descr="C:\Documents and Settings\SP3\Рабочий стол\image0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6"/>
            <a:ext cx="8792531" cy="558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2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3398" y="121196"/>
            <a:ext cx="5440930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Это вредно!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5" name="Рисунок 2"/>
          <p:cNvSpPr txBox="1">
            <a:spLocks/>
          </p:cNvSpPr>
          <p:nvPr/>
        </p:nvSpPr>
        <p:spPr>
          <a:xfrm>
            <a:off x="1835696" y="692696"/>
            <a:ext cx="5486400" cy="4114800"/>
          </a:xfrm>
          <a:prstGeom prst="rect">
            <a:avLst/>
          </a:prstGeom>
        </p:spPr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5960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43245"/>
            <a:ext cx="3312368" cy="24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98" y="4112344"/>
            <a:ext cx="540060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6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Администратор\Рабочий стол\j03459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60" y="1052736"/>
            <a:ext cx="2165441" cy="3024336"/>
          </a:xfrm>
          <a:prstGeom prst="rect">
            <a:avLst/>
          </a:prstGeom>
          <a:noFill/>
        </p:spPr>
      </p:pic>
      <p:pic>
        <p:nvPicPr>
          <p:cNvPr id="6" name="Picture 8" descr="C:\Documents and Settings\Администратор\Рабочий стол\j0202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139" y="2489102"/>
            <a:ext cx="2228730" cy="3175940"/>
          </a:xfrm>
          <a:prstGeom prst="rect">
            <a:avLst/>
          </a:prstGeom>
          <a:noFill/>
        </p:spPr>
      </p:pic>
      <p:pic>
        <p:nvPicPr>
          <p:cNvPr id="5122" name="Picture 2" descr="http://open.az/uploads/posts/2011-09/1316234760_osen-koka-k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1"/>
            <a:ext cx="2705622" cy="261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173633"/>
            <a:ext cx="54387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8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0200"/>
            <a:ext cx="618978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effectLst/>
              </a:rPr>
              <a:t>       Это полезно!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0" y="1700808"/>
            <a:ext cx="3204356" cy="24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51389"/>
            <a:ext cx="435509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365104"/>
            <a:ext cx="5552752" cy="225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251</TotalTime>
  <Words>166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Воздушный поток</vt:lpstr>
      <vt:lpstr>Диаграмма</vt:lpstr>
      <vt:lpstr>Презентация PowerPoint</vt:lpstr>
      <vt:lpstr>Здоровое питание-это рациональное питание</vt:lpstr>
      <vt:lpstr>Презентация PowerPoint</vt:lpstr>
      <vt:lpstr>Суточная потребность в энергии</vt:lpstr>
      <vt:lpstr>Распределение калорийности блюд в течении суток </vt:lpstr>
      <vt:lpstr>Презентация PowerPoint</vt:lpstr>
      <vt:lpstr>     Это вредно!</vt:lpstr>
      <vt:lpstr>Презентация PowerPoint</vt:lpstr>
      <vt:lpstr>       Это полезно!</vt:lpstr>
      <vt:lpstr>Это полезно!</vt:lpstr>
      <vt:lpstr> Правильный режим питания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Биологические основы питания человека (основные законы питания)</dc:title>
  <dc:creator>Егор</dc:creator>
  <cp:lastModifiedBy>KSUHA</cp:lastModifiedBy>
  <cp:revision>17</cp:revision>
  <dcterms:created xsi:type="dcterms:W3CDTF">2013-04-08T04:19:24Z</dcterms:created>
  <dcterms:modified xsi:type="dcterms:W3CDTF">2014-04-23T10:10:02Z</dcterms:modified>
</cp:coreProperties>
</file>