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78" r:id="rId8"/>
    <p:sldId id="261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1AEF1E-3DE4-4384-AB74-D64719C558F1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4DAD01-2A1F-4495-9FBF-019B145EEBC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772817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ylfaen" pitchFamily="18" charset="0"/>
              </a:rPr>
              <a:t>ИМЯ ТРАГЕДИИ –</a:t>
            </a:r>
          </a:p>
          <a:p>
            <a:pPr algn="ctr"/>
            <a:r>
              <a:rPr lang="ru-RU" sz="6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Sylfaen" pitchFamily="18" charset="0"/>
              </a:rPr>
              <a:t>БЕСЛАН</a:t>
            </a:r>
            <a:endParaRPr lang="ru-RU" sz="6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Sylfaen" pitchFamily="18" charset="0"/>
            </a:endParaRPr>
          </a:p>
        </p:txBody>
      </p:sp>
      <p:pic>
        <p:nvPicPr>
          <p:cNvPr id="5" name="Picture 2" descr="http://im2-tub-ru.yandex.net/i?id=f09c9135cd545512d500c15bf2b25327-11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2893758" cy="21488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И с неба вижу папу с мамой; Звони, звони в церквях набат. Лю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192688" cy="44742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45765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еслан, не прожитое детство, Не повзрослевшие глаза - Карти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3960440" cy="55006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к посмели они эту Землю святую топтать, За собой оставляя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3960440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ки детей переживших теракт (20 фото) &quot; Прикольные картинки, фото девушек, бесплатное видео, фото приколы, юм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3888432" cy="54960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Общекавказская выставка &quot;С любовью Беслану&quot; &quot; Осетинское Рад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мяти невинноубиенных в Беслане. - Архив форума &quot;Русская бес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832648" cy="52493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888432" cy="55155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3888432" cy="54766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048672" cy="49750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йнеНет.ру - Информационный сервер Антивоенного клу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30045"/>
            <a:ext cx="4536504" cy="60732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 b="7391"/>
          <a:stretch>
            <a:fillRect/>
          </a:stretch>
        </p:blipFill>
        <p:spPr bwMode="auto">
          <a:xfrm>
            <a:off x="2267744" y="620688"/>
            <a:ext cx="4248472" cy="55610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line Buzz Journal &quot; Blog Archive &quot; Сrayon drug ra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667500" cy="43815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908720"/>
            <a:ext cx="641201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052736"/>
            <a:ext cx="6310239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63560 - БЕСЛАН - Втор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3888432" cy="55351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слан глазами детей Беслана. &quot; Осетинское Радио и Телевиде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41101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Беслан глазами детей Беслана. &quot; Осетинское Радио и Телевид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4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2014-09-02T17:30:59Z</dcterms:created>
  <dcterms:modified xsi:type="dcterms:W3CDTF">2014-09-02T17:54:13Z</dcterms:modified>
</cp:coreProperties>
</file>