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9" r:id="rId4"/>
    <p:sldId id="281" r:id="rId5"/>
    <p:sldId id="280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8" autoAdjust="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5457-E6CC-4D5A-BD29-03ADB1B490C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05990C-AA11-4607-AA8D-485D5E6A0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5457-E6CC-4D5A-BD29-03ADB1B490C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990C-AA11-4607-AA8D-485D5E6A0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5457-E6CC-4D5A-BD29-03ADB1B490C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990C-AA11-4607-AA8D-485D5E6A0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5457-E6CC-4D5A-BD29-03ADB1B490C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05990C-AA11-4607-AA8D-485D5E6A0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5457-E6CC-4D5A-BD29-03ADB1B490C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990C-AA11-4607-AA8D-485D5E6A01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5457-E6CC-4D5A-BD29-03ADB1B490C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990C-AA11-4607-AA8D-485D5E6A0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5457-E6CC-4D5A-BD29-03ADB1B490C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205990C-AA11-4607-AA8D-485D5E6A01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5457-E6CC-4D5A-BD29-03ADB1B490C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990C-AA11-4607-AA8D-485D5E6A0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5457-E6CC-4D5A-BD29-03ADB1B490C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990C-AA11-4607-AA8D-485D5E6A0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5457-E6CC-4D5A-BD29-03ADB1B490C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990C-AA11-4607-AA8D-485D5E6A0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5457-E6CC-4D5A-BD29-03ADB1B490C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990C-AA11-4607-AA8D-485D5E6A01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655457-E6CC-4D5A-BD29-03ADB1B490CA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05990C-AA11-4607-AA8D-485D5E6A01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2;&#1086;&#1085;&#1082;&#1091;&#1088;&#1089;\&#1092;&#1077;&#1090;%206%20&#1082;&#1083;&#1072;&#1089;&#1089;\&#1043;&#1091;&#1083;&#1100;&#1085;&#1072;&#1088;&#1072;%20&#1048;&#1089;&#1084;&#1072;&#1077;&#1074;&#1072;%20(Gulnara%20Ismaeva%20)%20-%20&#1053;&#1072;%20&#1079;&#1072;&#1088;&#1077;%20&#1090;&#1099;%20&#1077;&#1077;%20&#1085;&#1077;%20&#1073;&#1091;&#1076;&#1080;%20(Na%20zare%20ty%20ee%20ne%20budi)%5bzvukoff-ru.ru%5d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2;&#1086;&#1085;&#1082;&#1091;&#1088;&#1089;\&#1092;&#1077;&#1090;%206%20&#1082;&#1083;&#1072;&#1089;&#1089;\fp-obr-Botvinova-Rahmaninov-Vesennie-vody(muzofon.com).mp3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2;&#1086;&#1085;&#1082;&#1091;&#1088;&#1089;\&#1092;&#1077;&#1090;%206%20&#1082;&#1083;&#1072;&#1089;&#1089;\34%20-%20&#1045;&#1097;&#1077;%20&#1084;&#1072;&#1081;&#1089;&#1082;&#1072;&#1103;%20&#1085;&#1086;&#1095;&#1100;.%20&#1040;.%20&#1040;.%20&#1060;&#1077;&#1090;.mp3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49" y="482409"/>
            <a:ext cx="4265866" cy="5605149"/>
          </a:xfrm>
          <a:prstGeom prst="rect">
            <a:avLst/>
          </a:prstGeom>
        </p:spPr>
      </p:pic>
      <p:pic>
        <p:nvPicPr>
          <p:cNvPr id="9" name="Гульнара Исмаева (Gulnara Ismaeva ) - На заре ты ее не буди (Na zare ty ee ne budi)[zvukoff-ru.ru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00958" y="5572140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6632"/>
            <a:ext cx="417646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088" y="3861048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В стихотворениях  Фета есть запах, который переходит в цвет.  А цвет переливается в звук…</a:t>
            </a:r>
          </a:p>
          <a:p>
            <a:pPr algn="r"/>
            <a:r>
              <a:rPr lang="ru-RU" sz="2400" b="1" dirty="0" err="1" smtClean="0"/>
              <a:t>А.Толстой</a:t>
            </a:r>
            <a:endParaRPr lang="ru-RU" sz="24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98346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0)">
                                      <p:cBhvr>
                                        <p:cTn id="6" dur="1441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4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980728"/>
            <a:ext cx="70485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18864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Александр Чёрный  «Весенние воды»</a:t>
            </a:r>
            <a:endParaRPr lang="ru-RU" sz="2800" dirty="0"/>
          </a:p>
        </p:txBody>
      </p:sp>
      <p:pic>
        <p:nvPicPr>
          <p:cNvPr id="5" name="fp-obr-Botvinova-Rahmaninov-Vesennie-vod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000892" y="528638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449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14290"/>
            <a:ext cx="7429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63" lvl="5" indent="-449263" algn="ctr"/>
            <a:r>
              <a:rPr lang="ru-RU" sz="2400" dirty="0" smtClean="0">
                <a:solidFill>
                  <a:srgbClr val="C00000"/>
                </a:solidFill>
              </a:rPr>
              <a:t>Стихотворение «Я пришёл к тебе с приветом» как лирический автопортрет поэта</a:t>
            </a:r>
          </a:p>
          <a:p>
            <a:pPr marL="457200" indent="-457200" algn="ctr"/>
            <a:endParaRPr lang="ru-RU" sz="2400" dirty="0" smtClean="0"/>
          </a:p>
          <a:p>
            <a:pPr marL="457200" indent="-457200" algn="ctr"/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142984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пришел к тебе с приветом,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Рассказать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что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солнце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встало,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оно горячим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светом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листам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затрепетало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Рассказать,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что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лес проснулся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Весь проснулся, веткой каждой,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Каждой птицей встрепенулся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весенней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полон жаждой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Рассказать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что с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той же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страстью,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вчера, пришел 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снова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душа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 же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счастью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тебе служить готова;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Рассказать,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что отовсюду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меня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весельем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веет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не знаю сам, что буду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Петь - но только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песня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зреет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3214686"/>
            <a:ext cx="9144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250145" y="3321855"/>
            <a:ext cx="6715148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www.1280x800.net/large/201206/75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14686"/>
            <a:ext cx="4572000" cy="3643314"/>
          </a:xfrm>
          <a:prstGeom prst="rect">
            <a:avLst/>
          </a:prstGeom>
          <a:noFill/>
        </p:spPr>
      </p:pic>
      <p:pic>
        <p:nvPicPr>
          <p:cNvPr id="4100" name="Picture 4" descr="http://www.stroiniashka.ru/_fr/4/61144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3214686"/>
          </a:xfrm>
          <a:prstGeom prst="rect">
            <a:avLst/>
          </a:prstGeom>
          <a:noFill/>
        </p:spPr>
      </p:pic>
      <p:pic>
        <p:nvPicPr>
          <p:cNvPr id="4102" name="Picture 6" descr="http://www.rbcu.ru/upload/forum/upload/666/19713_drozd3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14686"/>
            <a:ext cx="4572000" cy="3643314"/>
          </a:xfrm>
          <a:prstGeom prst="rect">
            <a:avLst/>
          </a:prstGeom>
          <a:noFill/>
        </p:spPr>
      </p:pic>
      <p:pic>
        <p:nvPicPr>
          <p:cNvPr id="4104" name="Picture 8" descr="http://img0.liveinternet.ru/images/attach/c/8/100/473/100473416_LightfromtheWallofLeav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643437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1.liveinternet.ru/images/attach/b/4/103/513/103513247_large_5177462_35c3b82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357429"/>
            <a:ext cx="5572164" cy="407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7158" y="357166"/>
            <a:ext cx="78581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 стихотворении «Я пришёл к тебе с приветом…» поэт изобразил три образа: природу, любовь, песню, которые тесно связаны между собой и образуют вселенную красоты поэта.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33997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2800" b="1" dirty="0" smtClean="0">
                <a:solidFill>
                  <a:schemeClr val="bg1"/>
                </a:solidFill>
              </a:rPr>
              <a:t>Какая ночь! На всём какая нега!</a:t>
            </a:r>
          </a:p>
          <a:p>
            <a:pPr marL="0" indent="0">
              <a:buNone/>
            </a:pPr>
            <a:r>
              <a:rPr lang="ru-RU" sz="12800" b="1" dirty="0" smtClean="0">
                <a:solidFill>
                  <a:schemeClr val="bg1"/>
                </a:solidFill>
              </a:rPr>
              <a:t>Благодарю, родной полночный край!</a:t>
            </a:r>
          </a:p>
          <a:p>
            <a:pPr marL="0" indent="0">
              <a:buNone/>
            </a:pPr>
            <a:r>
              <a:rPr lang="ru-RU" sz="12800" b="1" dirty="0" smtClean="0">
                <a:solidFill>
                  <a:schemeClr val="bg1"/>
                </a:solidFill>
              </a:rPr>
              <a:t>Из царства льдов, из царства вьюг и снега</a:t>
            </a:r>
          </a:p>
          <a:p>
            <a:pPr marL="0" indent="0">
              <a:buNone/>
            </a:pPr>
            <a:r>
              <a:rPr lang="ru-RU" sz="12800" b="1" dirty="0" smtClean="0">
                <a:solidFill>
                  <a:schemeClr val="bg1"/>
                </a:solidFill>
              </a:rPr>
              <a:t>Как свеж и чист твой вылетает май!</a:t>
            </a:r>
          </a:p>
          <a:p>
            <a:pPr marL="0" indent="0">
              <a:buNone/>
            </a:pPr>
            <a:r>
              <a:rPr lang="ru-RU" sz="9800" b="1" i="1" dirty="0">
                <a:solidFill>
                  <a:schemeClr val="bg1"/>
                </a:solidFill>
              </a:rPr>
              <a:t> </a:t>
            </a:r>
            <a:r>
              <a:rPr lang="ru-RU" sz="9800" b="1" i="1" dirty="0" smtClean="0">
                <a:solidFill>
                  <a:schemeClr val="bg1"/>
                </a:solidFill>
              </a:rPr>
              <a:t>                                       </a:t>
            </a:r>
            <a:r>
              <a:rPr lang="ru-RU" sz="9800" b="1" i="1" dirty="0" smtClean="0"/>
              <a:t>« Ещё майская ночь»</a:t>
            </a:r>
            <a:endParaRPr lang="ru-RU" sz="9800" b="1" i="1" dirty="0"/>
          </a:p>
        </p:txBody>
      </p:sp>
      <p:pic>
        <p:nvPicPr>
          <p:cNvPr id="4" name="34 - Еще майская ночь. А. А. Ф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900" y="57148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8121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5)">
                                      <p:cBhvr>
                                        <p:cTn id="6" dur="927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908720"/>
            <a:ext cx="8686800" cy="43776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chemeClr val="bg1"/>
                </a:solidFill>
              </a:rPr>
              <a:t>А.А.Фет видит назначение поэзии </a:t>
            </a:r>
            <a:r>
              <a:rPr lang="ru-RU" sz="5400" smtClean="0">
                <a:solidFill>
                  <a:schemeClr val="bg1"/>
                </a:solidFill>
              </a:rPr>
              <a:t>в погружении </a:t>
            </a:r>
            <a:r>
              <a:rPr lang="ru-RU" sz="5400" dirty="0" smtClean="0">
                <a:solidFill>
                  <a:schemeClr val="bg1"/>
                </a:solidFill>
              </a:rPr>
              <a:t>в мир красоты. 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2880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699</TotalTime>
  <Words>207</Words>
  <Application>Microsoft Office PowerPoint</Application>
  <PresentationFormat>Экран (4:3)</PresentationFormat>
  <Paragraphs>34</Paragraphs>
  <Slides>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мотивы творчества А. А. Фета.</dc:title>
  <dc:creator>Admin</dc:creator>
  <cp:lastModifiedBy>Пользователь</cp:lastModifiedBy>
  <cp:revision>69</cp:revision>
  <dcterms:created xsi:type="dcterms:W3CDTF">2013-03-15T15:25:00Z</dcterms:created>
  <dcterms:modified xsi:type="dcterms:W3CDTF">2013-12-09T18:27:14Z</dcterms:modified>
</cp:coreProperties>
</file>