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5.nnm.ru/6/f/1/7/d/ddda9755b5f1124bf46b56f864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11.nnm.ru/4/1/d/9/2/966f78df97bac681d3940827574.jp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1.nnm.ru/4/0/e/4/b/0db14853e65437382865f0836a3.jp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hyperlink" Target="http://img12.nnm.ru/f/3/6/6/b/53ff48c0787bd3bec55b8a9249b.jpg" TargetMode="Externa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5.nnm.ru/2/3/a/7/e/61137b827c515489083735fb67c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img12.nnm.ru/e/7/5/2/8/21eaa3ef0a16c952f73efb03fcf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mg12.nnm.ru/f/9/5/4/5/51d4e1fedf4051daa56b79c073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15.nnm.ru/a/6/7/3/3/1e3c3e669754162712c851ef857.jp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D:\Мои рисунки\tush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71438"/>
            <a:ext cx="4171950" cy="312420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21507" name="Рисунок 12" descr="картинка">
            <a:hlinkClick r:id="rId3" tooltip="&quot;оригинальный размер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779963" cy="321945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23556" name="Rectangle 4"/>
          <p:cNvPicPr>
            <a:picLocks noGrp="1" noChangeArrowheads="1"/>
          </p:cNvPicPr>
          <p:nvPr>
            <p:ph type="title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121025"/>
            <a:ext cx="9070975" cy="2998788"/>
          </a:xfrm>
        </p:spPr>
      </p:pic>
      <p:grpSp>
        <p:nvGrpSpPr>
          <p:cNvPr id="23557" name="Group 3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2355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1826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-463550"/>
            <a:ext cx="8296275" cy="3548063"/>
          </a:xfrm>
        </p:spPr>
      </p:pic>
      <p:pic>
        <p:nvPicPr>
          <p:cNvPr id="31747" name="Рисунок 2" descr="картинка">
            <a:hlinkClick r:id="rId3" tooltip="&quot;оригинальный размер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81200"/>
            <a:ext cx="7242175" cy="4714875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grpSp>
        <p:nvGrpSpPr>
          <p:cNvPr id="33796" name="Group 2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33797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4080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12725"/>
            <a:ext cx="8302625" cy="2536825"/>
          </a:xfrm>
        </p:spPr>
      </p:pic>
      <p:pic>
        <p:nvPicPr>
          <p:cNvPr id="32771" name="Рисунок 2" descr="картинка">
            <a:hlinkClick r:id="rId3" tooltip="&quot;оригинальный размер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190750"/>
            <a:ext cx="3000375" cy="466725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32772" name="Рисунок 3" descr="картинка">
            <a:hlinkClick r:id="rId5" tooltip="&quot;оригинальный размер&quot;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2667000"/>
            <a:ext cx="5124450" cy="3419475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34822" name="Freeform 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829" name="Freeform 1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8404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D:\Мои рисунки\Кизляр 2010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5791200" cy="3451225"/>
          </a:xfrm>
          <a:prstGeom prst="rect">
            <a:avLst/>
          </a:prstGeom>
          <a:noFill/>
          <a:ln w="38100">
            <a:solidFill>
              <a:srgbClr val="6585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152400"/>
            <a:ext cx="9547226" cy="4425950"/>
          </a:xfrm>
        </p:spPr>
      </p:pic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35845" name="Freeform 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6" name="Freeform 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7" name="Freeform 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Freeform 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Freeform 1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Freeform 1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Freeform 1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Freeform 1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3287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19075"/>
            <a:ext cx="9156700" cy="3121025"/>
          </a:xfrm>
        </p:spPr>
      </p:pic>
      <p:pic>
        <p:nvPicPr>
          <p:cNvPr id="36870" name="Picture 6" descr="C:\Users\Ученики\Desktop\в 1 сентября\Терроризм - угроза\250px-Взрыв_в_аэропорту_Домодедово_(20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979738"/>
            <a:ext cx="5686425" cy="3798887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36867" name="Picture 3" descr="C:\Users\Ученики\Desktop\в 1 сентября\Терроризм - угроза\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14600"/>
            <a:ext cx="3592513" cy="251460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678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56700" cy="860425"/>
          </a:xfrm>
        </p:spPr>
      </p:pic>
      <p:pic>
        <p:nvPicPr>
          <p:cNvPr id="37891" name="Picture 3" descr="D:\Мои рисунки\0501vh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67000"/>
            <a:ext cx="5334000" cy="3235325"/>
          </a:xfrm>
          <a:prstGeom prst="rect">
            <a:avLst/>
          </a:prstGeom>
          <a:noFill/>
          <a:ln w="38100">
            <a:solidFill>
              <a:srgbClr val="6585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D:\Мои рисунки\16ac91e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743325"/>
            <a:ext cx="4008437" cy="3024188"/>
          </a:xfrm>
          <a:prstGeom prst="rect">
            <a:avLst/>
          </a:prstGeom>
          <a:noFill/>
          <a:ln w="38100">
            <a:solidFill>
              <a:srgbClr val="6585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0" y="6858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раньше их участие в операциях по освобождению заложников являлось СОБЫТИЕМ, то сейчас нейтрализация особо опасных террористов – обыденная работа </a:t>
            </a:r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37895" name="Freeform 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Freeform 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Freeform 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Freeform 1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Freeform 1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Freeform 1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Freeform 1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2882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3" descr="D:\Мои рисунки\child_CHechny_-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67000"/>
            <a:ext cx="4762500" cy="3267075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143000" y="228600"/>
            <a:ext cx="7315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времени нет, счёт идет на минуты.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Альфа и Вымпел! Команда – вперёд!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Нужно заставить молчать пулемёты: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Главное – дети, своя жизнь – не в счет.</a:t>
            </a:r>
          </a:p>
        </p:txBody>
      </p:sp>
      <p:grpSp>
        <p:nvGrpSpPr>
          <p:cNvPr id="38916" name="Group 5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38918" name="Freeform 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Freeform 1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917" name="Picture 14" descr="D:\Мои рисунки\Беслан терроризм\bes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572000" cy="3467100"/>
          </a:xfrm>
          <a:prstGeom prst="rect">
            <a:avLst/>
          </a:prstGeom>
          <a:noFill/>
          <a:ln w="38100">
            <a:solidFill>
              <a:srgbClr val="6585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2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4" descr="D:\Мои рисунки\Беслан терроризм\катастрофы терроризм\527527-3eaac927ee8b7e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94650" cy="5295900"/>
          </a:xfrm>
          <a:prstGeom prst="rect">
            <a:avLst/>
          </a:prstGeom>
          <a:noFill/>
          <a:ln w="38100">
            <a:solidFill>
              <a:srgbClr val="6585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Памятник спецназовцам, погибшим при исполнении своего долга в Беслане</a:t>
            </a:r>
          </a:p>
        </p:txBody>
      </p:sp>
      <p:grpSp>
        <p:nvGrpSpPr>
          <p:cNvPr id="39940" name="Group 7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39941" name="Freeform 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2" name="Freeform 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3" name="Freeform 1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4" name="Freeform 1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5" name="Freeform 1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6" name="Freeform 1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7" name="Freeform 1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8" name="Freeform 1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5960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3338"/>
            <a:ext cx="9417050" cy="3011487"/>
          </a:xfrm>
        </p:spPr>
      </p:pic>
      <p:pic>
        <p:nvPicPr>
          <p:cNvPr id="40963" name="Picture 4" descr="D:\Мои рисунки\Беслан терроризм\K.lf\29665-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4418013"/>
          </a:xfrm>
          <a:prstGeom prst="rect">
            <a:avLst/>
          </a:prstGeom>
          <a:noFill/>
          <a:ln w="38100">
            <a:solidFill>
              <a:srgbClr val="6585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4" name="Group 7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40965" name="Freeform 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66" name="Freeform 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67" name="Freeform 1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68" name="Freeform 1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69" name="Freeform 1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0" name="Freeform 1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1" name="Freeform 1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2" name="Freeform 1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992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6050"/>
            <a:ext cx="8534400" cy="2530475"/>
          </a:xfrm>
        </p:spPr>
      </p:pic>
      <p:pic>
        <p:nvPicPr>
          <p:cNvPr id="38915" name="Picture 3" descr="D:\Мои рисунки\kuzba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28938"/>
            <a:ext cx="5486400" cy="3681412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4" name="Picture 13" descr="D:\Мои рисунки\Цветы у театра Нор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28600"/>
            <a:ext cx="4724400" cy="2835275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0" y="4267200"/>
            <a:ext cx="3429000" cy="1230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Погибло более </a:t>
            </a: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120 человек</a:t>
            </a:r>
            <a: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/>
            </a:r>
            <a:br>
              <a:rPr lang="ru-RU" sz="28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</a:br>
            <a:endParaRPr lang="ru-RU" dirty="0"/>
          </a:p>
        </p:txBody>
      </p:sp>
      <p:grpSp>
        <p:nvGrpSpPr>
          <p:cNvPr id="41990" name="Group 7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41991" name="Freeform 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2" name="Freeform 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3" name="Freeform 1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Freeform 1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Freeform 1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Freeform 1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Freeform 1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8" name="Freeform 1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0887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468563"/>
            <a:ext cx="8443912" cy="1347787"/>
          </a:xfrm>
        </p:spPr>
      </p:pic>
      <p:grpSp>
        <p:nvGrpSpPr>
          <p:cNvPr id="43011" name="Group 7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43012" name="Freeform 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13" name="Freeform 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14" name="Freeform 1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15" name="Freeform 1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16" name="Freeform 1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17" name="Freeform 1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18" name="Freeform 1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19" name="Freeform 1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870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картинка">
            <a:hlinkClick r:id="rId2" tooltip="&quot;оригинальный размер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"/>
            <a:ext cx="3581400" cy="268605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22531" name="Picture 3" descr="D:\Мои рисунки\Ессенту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52600"/>
            <a:ext cx="4724400" cy="472440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2458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84450"/>
            <a:ext cx="4621213" cy="4054475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381000"/>
            <a:ext cx="457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Ессентуки</a:t>
            </a:r>
            <a:b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</a:b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5 декабря 2003 год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582" name="Group 3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24583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4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5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6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4437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Мои рисунки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52400"/>
            <a:ext cx="8896350" cy="655320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grpSp>
        <p:nvGrpSpPr>
          <p:cNvPr id="44035" name="Group 7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44036" name="Freeform 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37" name="Freeform 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38" name="Freeform 1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39" name="Freeform 1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Freeform 1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1" name="Freeform 1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Freeform 1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3" name="Freeform 1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6423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:\Мои рисунки\падение с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657600"/>
            <a:ext cx="5383213" cy="303530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26627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3813"/>
            <a:ext cx="9156700" cy="3230563"/>
          </a:xfrm>
        </p:spPr>
      </p:pic>
      <p:pic>
        <p:nvPicPr>
          <p:cNvPr id="24580" name="Рисунок 3" descr="картинка">
            <a:hlinkClick r:id="rId4" tooltip="&quot;оригинальный размер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352800"/>
            <a:ext cx="4416425" cy="2771775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26630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5975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ctangle 4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425825"/>
            <a:ext cx="4352925" cy="2425700"/>
          </a:xfrm>
        </p:spPr>
      </p:pic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27655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7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8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9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0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1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2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604" name="Picture 12" descr="D:\Мои рисунки\метро Риж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0" y="0"/>
            <a:ext cx="5969000" cy="400050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25605" name="Рисунок 12" descr="картинка">
            <a:hlinkClick r:id="rId4" tooltip="&quot;оригинальный размер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657600"/>
            <a:ext cx="4232275" cy="3057525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400" y="914400"/>
            <a:ext cx="28956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Москва</a:t>
            </a:r>
            <a:b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</a:b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31 августа </a:t>
            </a:r>
          </a:p>
          <a:p>
            <a:pPr algn="ctr">
              <a:defRPr/>
            </a:pP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2004 год</a:t>
            </a:r>
          </a:p>
        </p:txBody>
      </p:sp>
    </p:spTree>
    <p:extLst>
      <p:ext uri="{BB962C8B-B14F-4D97-AF65-F5344CB8AC3E}">
        <p14:creationId xmlns:p14="http://schemas.microsoft.com/office/powerpoint/2010/main" val="64209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5" descr="D:\Мои рисунки\Беслан терроризм\K.lf\Беслан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5380038" cy="4038600"/>
          </a:xfrm>
          <a:prstGeom prst="rect">
            <a:avLst/>
          </a:prstGeom>
          <a:noFill/>
          <a:ln w="38100">
            <a:solidFill>
              <a:srgbClr val="6585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4" descr="обои ш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200400" cy="1503363"/>
          </a:xfrm>
          <a:prstGeom prst="rect">
            <a:avLst/>
          </a:prstGeom>
          <a:noFill/>
          <a:ln w="57150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idx="1"/>
          </p:nvPr>
        </p:nvSpPr>
        <p:spPr>
          <a:xfrm>
            <a:off x="3048000" y="457200"/>
            <a:ext cx="5715000" cy="1828800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Весь мир с ужасом замер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сентября 2004 года </a:t>
            </a:r>
          </a:p>
        </p:txBody>
      </p:sp>
      <p:grpSp>
        <p:nvGrpSpPr>
          <p:cNvPr id="28677" name="Group 2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28679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78" name="Picture 16" descr="D:\Мои рисунки\Беслан терроризм\K.lf\Беслан6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905000"/>
            <a:ext cx="4481512" cy="3587750"/>
          </a:xfrm>
          <a:prstGeom prst="rect">
            <a:avLst/>
          </a:prstGeom>
          <a:noFill/>
          <a:ln w="38100">
            <a:solidFill>
              <a:srgbClr val="6585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1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Мои рисунки\Беслан терроризм\K.lf\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1981200"/>
            <a:ext cx="6192838" cy="464185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2969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63" y="293688"/>
            <a:ext cx="8931276" cy="2262187"/>
          </a:xfrm>
        </p:spPr>
      </p:pic>
      <p:grpSp>
        <p:nvGrpSpPr>
          <p:cNvPr id="29700" name="Group 2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29701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396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150972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5181600" cy="6345238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30726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76" name="Rectangle 11"/>
          <p:cNvSpPr>
            <a:spLocks noChangeArrowheads="1"/>
          </p:cNvSpPr>
          <p:nvPr/>
        </p:nvSpPr>
        <p:spPr bwMode="auto">
          <a:xfrm>
            <a:off x="5867400" y="3962400"/>
            <a:ext cx="3276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Тотиевых потеряла в теракте сразу шестерых детей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91000" y="990600"/>
            <a:ext cx="41354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Погибло 323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7380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56700" cy="2103438"/>
          </a:xfrm>
        </p:spPr>
      </p:pic>
      <p:pic>
        <p:nvPicPr>
          <p:cNvPr id="29699" name="Picture 2" descr="D:\Мои рисунки\Черкизовский ры в Москв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828800"/>
            <a:ext cx="6599238" cy="4695825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grpSp>
        <p:nvGrpSpPr>
          <p:cNvPr id="31748" name="Group 2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31749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2179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311150"/>
            <a:ext cx="9350376" cy="3597275"/>
          </a:xfrm>
        </p:spPr>
      </p:pic>
      <p:pic>
        <p:nvPicPr>
          <p:cNvPr id="30723" name="Рисунок 2" descr="картинка">
            <a:hlinkClick r:id="rId3" tooltip="&quot;оригинальный размер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590800"/>
            <a:ext cx="5334000" cy="4000500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grpSp>
        <p:nvGrpSpPr>
          <p:cNvPr id="32772" name="Group 2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32773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0839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81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7</cp:revision>
  <dcterms:created xsi:type="dcterms:W3CDTF">2014-09-17T12:54:06Z</dcterms:created>
  <dcterms:modified xsi:type="dcterms:W3CDTF">2014-09-17T13:01:36Z</dcterms:modified>
</cp:coreProperties>
</file>