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1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9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0DF56-57D4-4BA2-9BDD-5F3878001723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3F4D-C697-4DF4-B1F7-2234B5C91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8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355D3E-5FE1-4479-84B1-D51F89FC90D0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C5DB-4BDC-4EED-BD5F-D148A06888D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67F2-F52F-48F3-BC43-C6B21A66BF8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68479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EAAF-47CA-487E-802A-A60F9B0AB14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00AE-B2BC-4028-92F8-977607248F1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52379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5D0C-4ADA-4DE8-8130-299C07923C0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083E-D673-4189-A80B-D828C8D04EF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9729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AA4F-C7DF-45FC-AC7C-D5F4DB2F9E8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60BD-212D-400D-9C42-EF2FDAF43C5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26376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4435-471C-42E6-857A-CA66506AE14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27A6-CD0F-4D68-B503-2B4F54D8524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56436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C3BF-3EA2-4ED0-8C5A-26EDCDF55B2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155E-0E88-482F-8293-05E2D38224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8399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9AC1-4A8C-44A6-A702-3DEC42B2254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D95C-A4BD-4A97-982D-E150C6FCB85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25319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31CC-D9EB-42C2-B53D-F95E0BABA12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725A-7A60-4E7D-ACF5-1097F6B4562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1204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6706-EFF1-4264-85A7-3DD421AC26C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6A5B-CA0B-4958-B857-2F82F68A615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34372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DAAB-D4EF-49D4-B422-6857E345DF9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322F-749E-4C82-A74B-51215430287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4471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43AD-E53E-44EF-92A7-39AABC38083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15BD-21F2-4523-8DBD-4C95CD2F9FF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4968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2C95-ACC2-4EF2-A41C-839F53E3FBB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7E4B-072E-4E25-8627-9949450CD35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92535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5CA8-7B08-4C0D-A916-E12BAB71915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8AE8-55E2-4A34-8870-BC4D77D1016C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748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AC10-7298-480B-B245-37C27382EC1C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82CF-EEA3-47AA-9457-3FE7E8826C3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2051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611F8-31DC-4ED4-953F-CCC52251603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E684-5A00-4E29-B689-DDF2B3EA715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0215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D555-4EB2-485C-A72B-D22C38A42BC0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2046-C419-4137-9EEC-4F312056EFA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51658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BC4D-5916-4537-BFF5-5DA49658A99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225D-9A5E-4021-B786-DCA7EF7DF43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08834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23C2-A3C3-4E81-A386-341B44C5666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686C-085B-4101-A666-48774301237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56156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C20E-88DD-48AD-8C1A-4FCC688D608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73F69-39F8-4B35-A0C6-35147C23F76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8207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F11C-0163-4B16-80E9-592E52DADB9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2CEC9-0848-486B-B4AC-A3ECC0CC67C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2039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64C8-33E9-41B4-AAD7-D4FF4AE955B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C214-EA54-44B9-A444-FB576271A53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33815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266A-AACF-4E45-9890-DFC75A87FBD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C9B8-3CDF-47DF-B024-593BEA847175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55049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C5DB-4BDC-4EED-BD5F-D148A06888D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67F2-F52F-48F3-BC43-C6B21A66BF8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92475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EAAF-47CA-487E-802A-A60F9B0AB14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00AE-B2BC-4028-92F8-977607248F1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79074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5D0C-4ADA-4DE8-8130-299C07923C0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083E-D673-4189-A80B-D828C8D04EF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78877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AA4F-C7DF-45FC-AC7C-D5F4DB2F9E8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60BD-212D-400D-9C42-EF2FDAF43C5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3095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4435-471C-42E6-857A-CA66506AE14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27A6-CD0F-4D68-B503-2B4F54D8524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41359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C3BF-3EA2-4ED0-8C5A-26EDCDF55B2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155E-0E88-482F-8293-05E2D38224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01639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9AC1-4A8C-44A6-A702-3DEC42B2254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CD95C-A4BD-4A97-982D-E150C6FCB85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19607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31CC-D9EB-42C2-B53D-F95E0BABA12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1725A-7A60-4E7D-ACF5-1097F6B4562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38937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6706-EFF1-4264-85A7-3DD421AC26C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6A5B-CA0B-4958-B857-2F82F68A615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53838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DAAB-D4EF-49D4-B422-6857E345DF9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322F-749E-4C82-A74B-51215430287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93736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43AD-E53E-44EF-92A7-39AABC38083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15BD-21F2-4523-8DBD-4C95CD2F9FF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4602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083A-3506-49EA-A9C9-DDE6489A974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6C32-45D7-4136-B9B5-E59040965BB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962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56B9-0CFA-4D92-B7F6-403C7C453D0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13A74-7E68-4348-8A85-EFE26D412E8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8364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892F-D1DC-4AED-B44F-52788BFA642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B3C4-C9EE-4B7A-A9AB-437E04E52C0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3771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6FF6-3620-489A-B6C1-A45419AAF9B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7061-CC91-45DE-B513-607C8DC83A4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2070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4529-9E08-48FE-927F-ECA1E01FEEA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668CD-53AB-4428-BF26-FF7FA4CD11B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11979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779A8-BD81-42E2-B8FF-658AC1C20BD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FBF3-5C11-4F7E-9532-474E5677638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61721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FA87-2457-4DC1-BCF0-141A77EEA1D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4633-B583-48FE-87D5-A39DABBD635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48448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8BF1-90BF-4083-81CD-1E329010DAF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63DA-1E2F-4310-9D59-0113B0F4A2E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8689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D013-33C7-4162-ABB5-EA64C17EF01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5A57-62D8-44AA-9906-C403613067C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69886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8E34-4D0D-49D7-A458-295C5D19816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A07D-550C-42AC-A10D-FE4F8A3BD90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53717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54ED-3720-42F5-9CE8-63E128D4C58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1621-1FE5-4AD1-A28E-AB07DEB5930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32772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060C-66A6-4B45-90B2-9F58371FD61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0A5D-30AB-4E58-83DF-8F48ECDCEAD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54774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BAC9-6857-4D1B-BB70-7F7CCE3F6DE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BE57-59EB-492F-8720-9A00A5DB760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672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E25A-0925-4F8B-AD24-6E853BE81F7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32B3-48F0-45AB-A12F-4853B0AA4C2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7915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4316-E354-4E63-908B-6270925262B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9F5F-189E-451F-9229-DE32AC30553F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6470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AB4C-FE79-4259-A431-6D03B52EDA1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8F32-4268-4EF2-8B31-814F6C9DB0B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81507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7BD7-9356-4BB1-835D-58C304D5CF1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D04E-4A72-43DB-B811-1CC5B2F33EEA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56824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AB3B-F7FF-4503-B67D-B6201938B7DE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7D57-E6B5-4215-B069-3136DA60000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28262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CEEA7-09D1-4BA8-AEC2-0400BCFDF0F8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5C79-74C8-4840-BC81-47EF21B5E53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03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429C-1C86-44E3-B33B-F88C28DD82E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39838-1954-4E50-830A-53DEB0C4853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1573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A55A-5809-4807-8C23-474897282A59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570C-DD93-403A-B950-2564EE8EDAD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41809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3429-0E13-4291-B830-207A0E78CE9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4D45-F9F8-4DCB-84EF-B7D779E7171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2492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4563-BA8F-48D5-959B-F2A94FC065B0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5F93-AC62-458E-9F9A-15371CF5166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95866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A3EEC-E0A1-4694-97F5-70FB5E1B07F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0280-CE04-4B9E-9628-B0C90FFA6806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19971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5A26-44CE-4D5B-8776-B837C6940D8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D037-4992-4F89-A491-088CBDBB552D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148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0F5F-DF96-489A-B009-6101428D541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50D8-D5E2-41E0-9EB8-F92FF027D6F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63132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ADB36-6A41-43A3-9D84-8C54CDB5B1B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63B6-D8D4-4794-B40E-1B37E5E46CC9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6364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2631-2C81-443E-9B68-931F0885AA2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9ED5-D7F9-4AE4-9CF4-20A6030A398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8163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32C-1644-4DFC-9CCF-E4E4EC11503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E4B0-662C-4DD7-821A-0136965255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70996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882D-6E41-43ED-A07B-D87A5CAAFBEC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64189-5DE3-46C6-A492-589CE7D8757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7379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4488-E751-4F41-8828-4657C464CB3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5D48-8598-4D66-A76B-44F4D0483B88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47532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F725-3605-43CE-BB6C-30D71554F7F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A773-F263-4EB4-BCF7-138CA7C77A9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227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FD0F-C753-40B0-A9DD-84828ECECD1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F2FB4-A83F-4E0A-A26C-D8F5E705CE8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34739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3289-2490-497A-B97B-50C379FD1C6D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2EAC-FB91-4F96-8D15-684CD0217C78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4928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B0B2-64D5-4DA5-88B2-F6B9DB9D9874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2128-2913-4694-B084-D04E8811B76C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1392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1D4D-D42A-4A6B-A26C-ABB3BD17C735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4DD4-B80B-4D15-B157-8E1C8CB0AF5B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60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  <p:sndAc>
      <p:stSnd>
        <p:snd r:embed="rId1" name="camera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4810-D99F-4B1B-B425-C9C9E1E04029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BF83-534A-4676-8197-AB64165BEF52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72980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38C2-E913-4CF5-BD44-AC6D00A7AE47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ACF2-96EC-4077-A1B9-E0CA8D06D2C2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61432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994D-6976-4E9E-9365-0D166FC45BDE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51C4-0C47-4607-95F0-81EBE4F77CF8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076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87F5-2FF0-4054-9E56-3E428B0A9C9B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17D72-BEA4-4DBC-81C7-71988660463F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96196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7717B-4D8A-4737-9632-2C9BBE3B7916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1BAC-BF95-4BBB-B4FB-6B560C9ADFDD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77921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B5D5-45F7-4C35-AF85-F6B352AA0B21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ADFB8-A63A-482F-ADC2-0E801126DD31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13503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10A2-A407-48D7-A82C-66D6E77DE065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15E1-F063-47F3-8660-C13E147D275C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91827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D817-E3E8-4592-8E44-12A83AE0D536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4E23-86D1-45F6-94C4-E4CD87F55143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93026"/>
      </p:ext>
    </p:extLst>
  </p:cSld>
  <p:clrMapOvr>
    <a:masterClrMapping/>
  </p:clrMapOvr>
  <p:transition spd="med">
    <p:newsflash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61AAD3-EE65-4859-ABDD-03F7D4199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6DB9ED-149E-4A19-A68A-54BBF7FE5B0F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3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4C4DF1-5F73-4600-AF7B-2E86F1985A6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B8DE8-27A1-4D3B-B0EE-BAB4D35F6AA6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6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newsflash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61AAD3-EE65-4859-ABDD-03F7D4199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6DB9ED-149E-4A19-A68A-54BBF7FE5B0F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newsflash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5BE9CB-FDD9-44D2-A508-15750EA8B313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44ECB-FCAD-4C41-BCCE-FDF54E276A9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4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newsflash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59826-AA5B-4870-B0FA-B41DEA4F80F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E95B6-A0C8-46AC-A599-53191A6FED7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newsflash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8F7FA7-7E43-46FF-853E-A3785D7BB8F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93D396-6FD8-4564-88B3-2A24E80B03D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6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newsflash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445BD0-25FC-40E1-B461-9E3CD733799B}" type="datetimeFigureOut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21.04.2014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DEFC7-E3A9-41BA-85EE-06364F2B1E7C}" type="slidenum">
              <a:rPr lang="uk-UA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06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newsflash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404813"/>
            <a:ext cx="7772400" cy="7858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психолого-педагогическое сопровождение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во время адаптации к 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32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8538" y="1628775"/>
            <a:ext cx="6173787" cy="790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/>
              <a:t>Занятия психолога с детьми 2-4-х лет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5650" y="2636838"/>
            <a:ext cx="360045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Если бы мне дали выбирать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:</a:t>
            </a:r>
            <a:endParaRPr lang="ru-RU" sz="1600" i="1" dirty="0">
              <a:solidFill>
                <a:srgbClr val="EEECE1">
                  <a:lumMod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Населить землю такими святыми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,</a:t>
            </a:r>
            <a:endParaRPr lang="ru-RU" sz="1600" i="1" dirty="0">
              <a:solidFill>
                <a:srgbClr val="EEECE1">
                  <a:lumMod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каких я только  могу вообразить себе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,</a:t>
            </a: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но чтобы тогда не было детей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,</a:t>
            </a: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или такими людьми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,</a:t>
            </a: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 как теперь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,</a:t>
            </a: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 но с детьми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,</a:t>
            </a: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 - я бы выбрал последнее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.</a:t>
            </a:r>
            <a:endParaRPr lang="ru-RU" sz="1600" i="1" dirty="0">
              <a:solidFill>
                <a:srgbClr val="EEECE1">
                  <a:lumMod val="2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                             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                                       Л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.</a:t>
            </a: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Н</a:t>
            </a:r>
            <a:r>
              <a:rPr lang="en-US" sz="1600" i="1" dirty="0">
                <a:solidFill>
                  <a:srgbClr val="EEECE1">
                    <a:lumMod val="25000"/>
                  </a:srgbClr>
                </a:solidFill>
              </a:rPr>
              <a:t>.</a:t>
            </a:r>
            <a:r>
              <a:rPr lang="ru-RU" sz="1600" i="1" dirty="0">
                <a:solidFill>
                  <a:srgbClr val="EEECE1">
                    <a:lumMod val="25000"/>
                  </a:srgbClr>
                </a:solidFill>
              </a:rPr>
              <a:t>Толстой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46500143"/>
      </p:ext>
    </p:extLst>
  </p:cSld>
  <p:clrMapOvr>
    <a:masterClrMapping/>
  </p:clrMapOvr>
  <p:transition spd="med">
    <p:wheel spokes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-12-21 09.16.29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785794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76013589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-12-21 09.36.20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500042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480107730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1-12-19 10.41.14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571480"/>
            <a:ext cx="5731952" cy="425769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690609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00010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357166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785768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011-12-21 10.27.32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714356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3165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1-12-21 10.28.35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357166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6978755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ВОЛШЕБНЫЙ ПЕСОЧЕК </a:t>
            </a:r>
          </a:p>
        </p:txBody>
      </p:sp>
      <p:pic>
        <p:nvPicPr>
          <p:cNvPr id="4" name="Содержимое 3" descr="2011-12-21 10.30.30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643050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1140157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372350" cy="1143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6600FF"/>
                </a:solidFill>
              </a:rPr>
              <a:t>СКАЗКА О ВОЛШЕБНОМ ЯЗЫЧКЕ </a:t>
            </a:r>
          </a:p>
        </p:txBody>
      </p:sp>
      <p:pic>
        <p:nvPicPr>
          <p:cNvPr id="10" name="Содержимое 9" descr="2011-12-19 10.38.39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385" y="1600200"/>
            <a:ext cx="4703230" cy="4525963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176865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-12-21 09.34.25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785794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1728251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-12-21 09.33.39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714356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6710453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25"/>
            <a:ext cx="8429625" cy="4500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ЦЕЛЬ И ЗАДАЧИ ЗАНЯТИЙ</a:t>
            </a:r>
            <a:br>
              <a:rPr lang="ru-RU" sz="1600" dirty="0" smtClean="0"/>
            </a:br>
            <a:r>
              <a:rPr lang="ru-RU" sz="1600" dirty="0" smtClean="0"/>
              <a:t>Цель занятий - помощь детям в адаптации к условиям дошкольного образовательного учреждения. Этим определя­ются основные задачи занятий:</a:t>
            </a:r>
            <a:br>
              <a:rPr lang="ru-RU" sz="1600" dirty="0" smtClean="0"/>
            </a:br>
            <a:r>
              <a:rPr lang="ru-RU" sz="1600" dirty="0" smtClean="0"/>
              <a:t>&gt;  преодоление стрессовых состояний у детей раннего возраста в период адаптации к детскому саду;</a:t>
            </a:r>
            <a:br>
              <a:rPr lang="ru-RU" sz="1600" dirty="0" smtClean="0"/>
            </a:br>
            <a:r>
              <a:rPr lang="ru-RU" sz="1600" dirty="0" smtClean="0"/>
              <a:t>&gt;  обучение воспитателей методам проведения групповых за­нятий в адаптационный период;</a:t>
            </a:r>
            <a:br>
              <a:rPr lang="ru-RU" sz="1600" dirty="0" smtClean="0"/>
            </a:br>
            <a:r>
              <a:rPr lang="ru-RU" sz="1600" dirty="0" smtClean="0"/>
              <a:t>&gt;  формирование активной позиции родителей по отношению к процессу адаптации детей.</a:t>
            </a:r>
            <a:br>
              <a:rPr lang="ru-RU" sz="1600" dirty="0" smtClean="0"/>
            </a:br>
            <a:r>
              <a:rPr lang="ru-RU" sz="1600" dirty="0" smtClean="0"/>
              <a:t>Параллельно с решением основных задач решаются за­дачи комплексного развития детей:</a:t>
            </a:r>
            <a:br>
              <a:rPr lang="ru-RU" sz="1600" dirty="0" smtClean="0"/>
            </a:br>
            <a:r>
              <a:rPr lang="ru-RU" sz="1600" i="1" dirty="0" smtClean="0"/>
              <a:t>&gt;  </a:t>
            </a:r>
            <a:r>
              <a:rPr lang="ru-RU" sz="1600" dirty="0" smtClean="0"/>
              <a:t>снятие эмоционального и мышечного напряжения;</a:t>
            </a:r>
            <a:br>
              <a:rPr lang="ru-RU" sz="1600" dirty="0" smtClean="0"/>
            </a:br>
            <a:r>
              <a:rPr lang="ru-RU" sz="1600" dirty="0" smtClean="0"/>
              <a:t>&gt;  снижение импульсивности, излишней двигательной ак­тивности, тревоги, агрессии;</a:t>
            </a:r>
            <a:br>
              <a:rPr lang="ru-RU" sz="1600" dirty="0" smtClean="0"/>
            </a:br>
            <a:r>
              <a:rPr lang="ru-RU" sz="1600" dirty="0" smtClean="0"/>
              <a:t>&gt;  развитие навыков взаимодействия детей друг с другом;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i="1" dirty="0" smtClean="0"/>
              <a:t>&gt;  </a:t>
            </a:r>
            <a:r>
              <a:rPr lang="ru-RU" sz="1600" dirty="0" smtClean="0"/>
              <a:t>развитие внимания, восприятия, речи, воображения;                                                                                                                                                                                                                                                                   &gt;  развитие чувства ритма, общей и мелкой моторики, коор­динации движений;</a:t>
            </a:r>
            <a:br>
              <a:rPr lang="ru-RU" sz="1600" dirty="0" smtClean="0"/>
            </a:br>
            <a:r>
              <a:rPr lang="ru-RU" sz="1600" dirty="0" smtClean="0"/>
              <a:t>                            &gt; развитие игровых навыков, произвольного поведения.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8" y="785813"/>
            <a:ext cx="7772400" cy="12144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solidFill>
                  <a:schemeClr val="tx1"/>
                </a:solidFill>
              </a:rPr>
              <a:t>&lt;&lt;</a:t>
            </a:r>
            <a:r>
              <a:rPr lang="ru-RU" sz="9600" b="1" dirty="0" smtClean="0">
                <a:solidFill>
                  <a:srgbClr val="FFFF00"/>
                </a:solidFill>
              </a:rPr>
              <a:t>Ум ребёнка  находится на кончиках его пальцев</a:t>
            </a:r>
            <a:r>
              <a:rPr lang="en-US" sz="9600" b="1" dirty="0" smtClean="0">
                <a:solidFill>
                  <a:schemeClr val="tx1"/>
                </a:solidFill>
              </a:rPr>
              <a:t>&gt;&gt;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ru-RU" sz="9600" b="1" dirty="0" smtClean="0">
                <a:solidFill>
                  <a:schemeClr val="tx1"/>
                </a:solidFill>
              </a:rPr>
              <a:t>В</a:t>
            </a:r>
            <a:r>
              <a:rPr lang="en-US" sz="9600" b="1" dirty="0" smtClean="0">
                <a:solidFill>
                  <a:schemeClr val="tx1"/>
                </a:solidFill>
              </a:rPr>
              <a:t>.</a:t>
            </a:r>
            <a:r>
              <a:rPr lang="ru-RU" sz="9600" b="1" dirty="0" smtClean="0">
                <a:solidFill>
                  <a:schemeClr val="tx1"/>
                </a:solidFill>
              </a:rPr>
              <a:t>А Сухомлинский</a:t>
            </a:r>
            <a:endParaRPr lang="en-US" sz="9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dirty="0" smtClean="0">
                <a:solidFill>
                  <a:schemeClr val="tx1"/>
                </a:solidFill>
              </a:rPr>
              <a:t>ЦЕЛЬ И ЗАДАЧИ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1019029192"/>
      </p:ext>
    </p:extLst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1-12-19 10.38.13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428604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3873742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-12-21 09.34.06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7224" y="1357298"/>
            <a:ext cx="5143536" cy="42862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3331552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6335712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u="sng" dirty="0" smtClean="0">
                <a:solidFill>
                  <a:schemeClr val="tx1"/>
                </a:solidFill>
              </a:rPr>
              <a:t>ПРЕЗЕНТАЦИЮ  ВЫПОЛНИЛА </a:t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>ПЕДОГОГ-ПСИХОЛОГ</a:t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>Аронова  Н</a:t>
            </a:r>
            <a:r>
              <a:rPr lang="en-US" sz="1400" u="sng" dirty="0" smtClean="0">
                <a:solidFill>
                  <a:schemeClr val="tx1"/>
                </a:solidFill>
              </a:rPr>
              <a:t>.</a:t>
            </a:r>
            <a:r>
              <a:rPr lang="ru-RU" sz="1400" u="sng" dirty="0" smtClean="0">
                <a:solidFill>
                  <a:schemeClr val="tx1"/>
                </a:solidFill>
              </a:rPr>
              <a:t>Н</a:t>
            </a:r>
            <a:br>
              <a:rPr lang="ru-RU" sz="1400" u="sng" dirty="0" smtClean="0">
                <a:solidFill>
                  <a:schemeClr val="tx1"/>
                </a:solidFill>
              </a:rPr>
            </a:br>
            <a:r>
              <a:rPr lang="ru-RU" sz="1400" u="sng" dirty="0" smtClean="0">
                <a:solidFill>
                  <a:schemeClr val="tx1"/>
                </a:solidFill>
              </a:rPr>
              <a:t>МДОУ  Колокольчик</a:t>
            </a:r>
            <a:endParaRPr lang="ru-RU" sz="1400" u="sng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2011-12-19 10.41.39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881174" y="1119166"/>
            <a:ext cx="5486400" cy="3962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3094453"/>
      </p:ext>
    </p:extLst>
  </p:cSld>
  <p:clrMapOvr>
    <a:masterClrMapping/>
  </p:clrMapOvr>
  <p:transition spd="med">
    <p:cover dir="d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0"/>
            <a:ext cx="8229600" cy="342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Интегрированные занятия включают две  части:</a:t>
            </a:r>
            <a:br>
              <a:rPr lang="ru-RU" sz="2800" dirty="0" smtClean="0"/>
            </a:br>
            <a:r>
              <a:rPr lang="ru-RU" sz="2800" dirty="0" smtClean="0"/>
              <a:t>В первой части  используются игровые упражнения связанные  единым сюжетом, пальчиковая гимнастика дыхательные упражнения, логоритмика </a:t>
            </a:r>
            <a:br>
              <a:rPr lang="ru-RU" sz="2800" dirty="0" smtClean="0"/>
            </a:br>
            <a:r>
              <a:rPr lang="ru-RU" sz="2800" dirty="0" smtClean="0"/>
              <a:t>во второй- используются элементы арт - терапии </a:t>
            </a:r>
            <a:br>
              <a:rPr lang="ru-RU" sz="2800" dirty="0" smtClean="0"/>
            </a:br>
            <a:r>
              <a:rPr lang="ru-RU" sz="2800" dirty="0" smtClean="0"/>
              <a:t>мною также использовались методики музыкотерапии</a:t>
            </a:r>
            <a:br>
              <a:rPr lang="ru-RU" sz="2800" dirty="0" smtClean="0"/>
            </a:br>
            <a:r>
              <a:rPr lang="ru-RU" sz="2800" dirty="0" smtClean="0"/>
              <a:t>Т</a:t>
            </a:r>
            <a:r>
              <a:rPr lang="en-US" sz="2800" dirty="0" smtClean="0"/>
              <a:t>.</a:t>
            </a:r>
            <a:r>
              <a:rPr lang="ru-RU" sz="2800" dirty="0" smtClean="0"/>
              <a:t>А Боровик практический опыт по пальчиковой гимнастике Ткаченко Т</a:t>
            </a:r>
            <a:r>
              <a:rPr lang="en-US" sz="2800" dirty="0" smtClean="0"/>
              <a:t>.</a:t>
            </a:r>
            <a:r>
              <a:rPr lang="ru-RU" sz="2800" dirty="0" smtClean="0"/>
              <a:t>А  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9195096"/>
      </p:ext>
    </p:extLst>
  </p:cSld>
  <p:clrMapOvr>
    <a:masterClrMapping/>
  </p:clrMapOvr>
  <p:transition spd="med">
    <p:wheel spokes="2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1-12-19 10.38.21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794" y="428604"/>
            <a:ext cx="5857916" cy="4298971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5" name="Текст 6"/>
          <p:cNvSpPr>
            <a:spLocks noGrp="1"/>
          </p:cNvSpPr>
          <p:nvPr>
            <p:ph type="body" sz="half" idx="2"/>
          </p:nvPr>
        </p:nvSpPr>
        <p:spPr>
          <a:xfrm>
            <a:off x="1928813" y="4786313"/>
            <a:ext cx="6057900" cy="876300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ЖЁЛТЫЕ КОМОЧКИ УБЕГАЛИ К МАМЕ – КВОЧКЕ</a:t>
            </a:r>
            <a:r>
              <a:rPr lang="en-US" altLang="ru-RU" sz="2000" b="1" smtClean="0"/>
              <a:t>…</a:t>
            </a:r>
            <a:endParaRPr lang="ru-RU" altLang="ru-RU" sz="2000" b="1" smtClean="0"/>
          </a:p>
        </p:txBody>
      </p:sp>
    </p:spTree>
    <p:extLst>
      <p:ext uri="{BB962C8B-B14F-4D97-AF65-F5344CB8AC3E}">
        <p14:creationId xmlns:p14="http://schemas.microsoft.com/office/powerpoint/2010/main" val="4060139051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00002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357188"/>
            <a:ext cx="6572250" cy="4370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1785938" y="5072063"/>
            <a:ext cx="5486400" cy="804862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ГДЕ ЖЕ</a:t>
            </a:r>
            <a:r>
              <a:rPr lang="en-US" altLang="ru-RU" sz="2000" b="1" smtClean="0">
                <a:solidFill>
                  <a:srgbClr val="C00000"/>
                </a:solidFill>
              </a:rPr>
              <a:t>… </a:t>
            </a:r>
            <a:r>
              <a:rPr lang="ru-RU" altLang="ru-RU" sz="2000" b="1" smtClean="0">
                <a:solidFill>
                  <a:srgbClr val="C00000"/>
                </a:solidFill>
              </a:rPr>
              <a:t> ГДЕ ЖЕ</a:t>
            </a:r>
            <a:r>
              <a:rPr lang="en-US" altLang="ru-RU" sz="2000" b="1" smtClean="0">
                <a:solidFill>
                  <a:srgbClr val="C00000"/>
                </a:solidFill>
              </a:rPr>
              <a:t>… </a:t>
            </a:r>
            <a:r>
              <a:rPr lang="ru-RU" altLang="ru-RU" sz="2000" b="1" smtClean="0">
                <a:solidFill>
                  <a:srgbClr val="C00000"/>
                </a:solidFill>
              </a:rPr>
              <a:t>НАШИ РУЧКИ </a:t>
            </a:r>
          </a:p>
        </p:txBody>
      </p:sp>
    </p:spTree>
    <p:extLst>
      <p:ext uri="{BB962C8B-B14F-4D97-AF65-F5344CB8AC3E}">
        <p14:creationId xmlns:p14="http://schemas.microsoft.com/office/powerpoint/2010/main" val="683737040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00011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357166"/>
            <a:ext cx="5929354" cy="435771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1643063" y="5000625"/>
            <a:ext cx="5486400" cy="804863"/>
          </a:xfrm>
        </p:spPr>
        <p:txBody>
          <a:bodyPr/>
          <a:lstStyle/>
          <a:p>
            <a:pPr eaLnBrk="1" hangingPunct="1"/>
            <a:r>
              <a:rPr lang="ru-RU" altLang="ru-RU" smtClean="0"/>
              <a:t>                                </a:t>
            </a:r>
            <a:r>
              <a:rPr lang="ru-RU" altLang="ru-RU" sz="2000" b="1" smtClean="0">
                <a:solidFill>
                  <a:srgbClr val="6600FF"/>
                </a:solidFill>
              </a:rPr>
              <a:t>ПАДАЮТ ПАДАЮТ СНЕЖИНКИ</a:t>
            </a:r>
          </a:p>
          <a:p>
            <a:pPr eaLnBrk="1" hangingPunct="1"/>
            <a:r>
              <a:rPr lang="ru-RU" altLang="ru-RU" sz="2000" b="1" smtClean="0">
                <a:solidFill>
                  <a:srgbClr val="6600FF"/>
                </a:solidFill>
              </a:rPr>
              <a:t>                            К НАМ НА ЛАДОШКИ  </a:t>
            </a:r>
          </a:p>
        </p:txBody>
      </p:sp>
    </p:spTree>
    <p:extLst>
      <p:ext uri="{BB962C8B-B14F-4D97-AF65-F5344CB8AC3E}">
        <p14:creationId xmlns:p14="http://schemas.microsoft.com/office/powerpoint/2010/main" val="2415240788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14438" y="4714875"/>
            <a:ext cx="7000875" cy="566738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rgbClr val="92D050"/>
                </a:solidFill>
              </a:rPr>
              <a:t>ДОЖДИК</a:t>
            </a:r>
            <a:r>
              <a:rPr lang="en-US" altLang="ru-RU" sz="1800" smtClean="0">
                <a:solidFill>
                  <a:srgbClr val="92D050"/>
                </a:solidFill>
              </a:rPr>
              <a:t>…</a:t>
            </a:r>
            <a:r>
              <a:rPr lang="ru-RU" altLang="ru-RU" sz="1800" smtClean="0">
                <a:solidFill>
                  <a:srgbClr val="92D050"/>
                </a:solidFill>
              </a:rPr>
              <a:t> ДОЖДИК</a:t>
            </a:r>
            <a:r>
              <a:rPr lang="en-US" altLang="ru-RU" sz="1800" smtClean="0">
                <a:solidFill>
                  <a:srgbClr val="92D050"/>
                </a:solidFill>
              </a:rPr>
              <a:t>…</a:t>
            </a:r>
            <a:r>
              <a:rPr lang="ru-RU" altLang="ru-RU" sz="1800" smtClean="0">
                <a:solidFill>
                  <a:srgbClr val="92D050"/>
                </a:solidFill>
              </a:rPr>
              <a:t>  ХВАТИТ ЛИТЬ, МАЛЫХ ДЕТОЧЕК МОЧИТЬ </a:t>
            </a:r>
          </a:p>
        </p:txBody>
      </p:sp>
      <p:pic>
        <p:nvPicPr>
          <p:cNvPr id="5" name="Рисунок 4" descr="2011-12-21 09.32.46.jpg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794" y="500042"/>
            <a:ext cx="5637232" cy="4298971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1545014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2060"/>
                </a:solidFill>
              </a:rPr>
              <a:t>РАЗВИВАЕМ ПАЛЬЧИКИ </a:t>
            </a:r>
          </a:p>
        </p:txBody>
      </p:sp>
      <p:pic>
        <p:nvPicPr>
          <p:cNvPr id="4" name="Содержимое 3" descr="2011-12-21 09.20.45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88" y="1643063"/>
            <a:ext cx="6143625" cy="407193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073286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1-12-21 09.19.5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785794"/>
            <a:ext cx="6034617" cy="45259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4215417"/>
      </p:ext>
    </p:extLst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Мешарики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мешарики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Мешарики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мешарики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мешарики 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Смешарики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</Words>
  <Application>Microsoft Office PowerPoint</Application>
  <PresentationFormat>Экран (4:3)</PresentationFormat>
  <Paragraphs>25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Тема Office</vt:lpstr>
      <vt:lpstr>СМешарики 7</vt:lpstr>
      <vt:lpstr>Смешарики 3</vt:lpstr>
      <vt:lpstr>1_СМешарики 7</vt:lpstr>
      <vt:lpstr>Смешарики1</vt:lpstr>
      <vt:lpstr>Смешарики 9</vt:lpstr>
      <vt:lpstr>1_Смешарики 5</vt:lpstr>
      <vt:lpstr>Апекс</vt:lpstr>
      <vt:lpstr>Программа, психолого-педагогическое сопровождение, детей во время адаптации к  доу </vt:lpstr>
      <vt:lpstr>ЦЕЛЬ И ЗАДАЧИ ЗАНЯТИЙ Цель занятий - помощь детям в адаптации к условиям дошкольного образовательного учреждения. Этим определя­ются основные задачи занятий: &gt;  преодоление стрессовых состояний у детей раннего возраста в период адаптации к детскому саду; &gt;  обучение воспитателей методам проведения групповых за­нятий в адаптационный период; &gt;  формирование активной позиции родителей по отношению к процессу адаптации детей. Параллельно с решением основных задач решаются за­дачи комплексного развития детей: &gt;  снятие эмоционального и мышечного напряжения; &gt;  снижение импульсивности, излишней двигательной ак­тивности, тревоги, агрессии; &gt;  развитие навыков взаимодействия детей друг с другом;                                                                                                                                                                                                                                                      &gt;  развитие внимания, восприятия, речи, воображения;                                                                                                                                                                                                                                                                   &gt;  развитие чувства ритма, общей и мелкой моторики, коор­динации движений;                             &gt; развитие игровых навыков, произвольного поведения.  </vt:lpstr>
      <vt:lpstr>Интегрированные занятия включают две  части: В первой части  используются игровые упражнения связанные  единым сюжетом, пальчиковая гимнастика дыхательные упражнения, логоритмика  во второй- используются элементы арт - терапии  мною также использовались методики музыкотерапии Т.А Боровик практический опыт по пальчиковой гимнастике Ткаченко Т.А   </vt:lpstr>
      <vt:lpstr>Презентация PowerPoint</vt:lpstr>
      <vt:lpstr>Презентация PowerPoint</vt:lpstr>
      <vt:lpstr>Презентация PowerPoint</vt:lpstr>
      <vt:lpstr>ДОЖДИК… ДОЖДИК…  ХВАТИТ ЛИТЬ, МАЛЫХ ДЕТОЧЕК МОЧИТЬ </vt:lpstr>
      <vt:lpstr>РАЗВИВАЕМ ПАЛЬЧИКИ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ВОЛШЕБНЫЙ ПЕСОЧЕК </vt:lpstr>
      <vt:lpstr>СКАЗКА О ВОЛШЕБНОМ ЯЗЫЧКЕ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 ВЫПОЛНИЛА  ПЕДОГОГ-ПСИХОЛОГ Аронова  Н.Н МДОУ  Колокольчик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Программа, психолого-педагогическое сопровождение, детей во время адаптации к  доу </dc:title>
  <dc:creator>User</dc:creator>
  <cp:lastModifiedBy>Пользователь</cp:lastModifiedBy>
  <cp:revision>1</cp:revision>
  <dcterms:created xsi:type="dcterms:W3CDTF">2014-04-20T21:31:54Z</dcterms:created>
  <dcterms:modified xsi:type="dcterms:W3CDTF">2014-04-20T21:35:59Z</dcterms:modified>
</cp:coreProperties>
</file>