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4221088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УРОК – ИГРА В 11 КЛАССЕ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«Общественный </a:t>
            </a:r>
            <a:r>
              <a:rPr lang="ru-RU" sz="5400" b="1" dirty="0" smtClean="0">
                <a:solidFill>
                  <a:srgbClr val="C00000"/>
                </a:solidFill>
              </a:rPr>
              <a:t>смотр знаний</a:t>
            </a:r>
            <a:r>
              <a:rPr lang="ru-RU" sz="5400" b="1" dirty="0" smtClean="0">
                <a:solidFill>
                  <a:srgbClr val="C00000"/>
                </a:solidFill>
              </a:rPr>
              <a:t>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.MICROSOF-662EBA.019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263691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.MICROSOF-662EBA.019\Рабочий стол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26369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Arial Black" pitchFamily="34" charset="0"/>
              </a:rPr>
              <a:t>1 тур </a:t>
            </a:r>
            <a:br>
              <a:rPr lang="ru-RU" sz="60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6000" dirty="0" smtClean="0">
                <a:solidFill>
                  <a:srgbClr val="00B050"/>
                </a:solidFill>
                <a:latin typeface="Arial Black" pitchFamily="34" charset="0"/>
              </a:rPr>
              <a:t>«Решение задач»</a:t>
            </a:r>
            <a:endParaRPr lang="ru-RU" sz="6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2050" name="Picture 2" descr="C:\Documents and Settings\Admin.MICROSOF-662EBA.019\Рабочий стол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9144000" cy="46531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2 тур </a:t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«Разминка»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Documents and Settings\Admin.MICROSOF-662EBA.019\Рабочий стол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3 тур </a:t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«Ты мне, я тебе…»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098" name="Picture 2" descr="C:\Documents and Settings\Admin.MICROSOF-662EBA.019\Рабочий стол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Arial Black" pitchFamily="34" charset="0"/>
              </a:rPr>
              <a:t>4 тур </a:t>
            </a:r>
            <a:br>
              <a:rPr lang="ru-RU" sz="4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Arial Black" pitchFamily="34" charset="0"/>
              </a:rPr>
              <a:t>«Кто быстрее…»</a:t>
            </a:r>
            <a:endParaRPr lang="ru-RU" sz="4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3600" b="1" dirty="0" smtClean="0"/>
              <a:t>1 </a:t>
            </a:r>
            <a:r>
              <a:rPr lang="ru-RU" sz="3600" b="1" dirty="0" smtClean="0"/>
              <a:t>задание: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3600" b="1" dirty="0" smtClean="0"/>
              <a:t>Как </a:t>
            </a:r>
            <a:r>
              <a:rPr lang="ru-RU" sz="3600" b="1" dirty="0" smtClean="0"/>
              <a:t>нужно изменить концентрацию веществ, температуру и давление реакции синтеза аммиака, чтобы сместить равновесие вправо: N</a:t>
            </a:r>
            <a:r>
              <a:rPr lang="ru-RU" sz="3600" b="1" baseline="-25000" dirty="0" smtClean="0"/>
              <a:t>2</a:t>
            </a:r>
            <a:r>
              <a:rPr lang="ru-RU" sz="3600" b="1" dirty="0" smtClean="0"/>
              <a:t> + 3H</a:t>
            </a:r>
            <a:r>
              <a:rPr lang="ru-RU" sz="3600" b="1" baseline="-25000" dirty="0" smtClean="0"/>
              <a:t>2</a:t>
            </a:r>
            <a:r>
              <a:rPr lang="ru-RU" sz="3600" b="1" dirty="0" smtClean="0"/>
              <a:t> ↔ 3NH</a:t>
            </a:r>
            <a:r>
              <a:rPr lang="ru-RU" sz="3600" b="1" baseline="-25000" dirty="0" smtClean="0"/>
              <a:t>3</a:t>
            </a:r>
            <a:r>
              <a:rPr lang="ru-RU" sz="3600" b="1" dirty="0" smtClean="0"/>
              <a:t> + Q.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2 задание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Допишите </a:t>
            </a:r>
            <a:r>
              <a:rPr lang="ru-RU" b="1" dirty="0" smtClean="0">
                <a:solidFill>
                  <a:srgbClr val="002060"/>
                </a:solidFill>
              </a:rPr>
              <a:t>уравнения реакций и укажите тип каждой из них:</a:t>
            </a:r>
          </a:p>
          <a:p>
            <a:r>
              <a:rPr lang="en-US" sz="4400" b="1" dirty="0" smtClean="0"/>
              <a:t>Na + 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 →                                 </a:t>
            </a:r>
            <a:endParaRPr lang="ru-RU" sz="4400" b="1" dirty="0" smtClean="0"/>
          </a:p>
          <a:p>
            <a:r>
              <a:rPr lang="en-US" sz="4400" b="1" dirty="0" smtClean="0"/>
              <a:t>CaCO</a:t>
            </a:r>
            <a:r>
              <a:rPr lang="en-US" sz="4400" b="1" baseline="-25000" dirty="0" smtClean="0"/>
              <a:t>3</a:t>
            </a:r>
            <a:r>
              <a:rPr lang="en-US" sz="4400" b="1" dirty="0" smtClean="0"/>
              <a:t> + </a:t>
            </a:r>
            <a:r>
              <a:rPr lang="en-US" sz="4400" b="1" dirty="0" err="1" smtClean="0"/>
              <a:t>HCl</a:t>
            </a:r>
            <a:r>
              <a:rPr lang="en-US" sz="4400" b="1" dirty="0" smtClean="0"/>
              <a:t>→                        </a:t>
            </a:r>
            <a:endParaRPr lang="ru-RU" sz="4400" b="1" dirty="0" smtClean="0"/>
          </a:p>
          <a:p>
            <a:r>
              <a:rPr lang="en-US" sz="4400" b="1" dirty="0" smtClean="0"/>
              <a:t>Fe + Cl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→                                      </a:t>
            </a:r>
            <a:endParaRPr lang="ru-RU" sz="4400" b="1" dirty="0" smtClean="0"/>
          </a:p>
          <a:p>
            <a:r>
              <a:rPr lang="en-US" sz="4400" b="1" dirty="0" smtClean="0"/>
              <a:t>Al </a:t>
            </a:r>
            <a:r>
              <a:rPr lang="en-US" sz="4400" b="1" dirty="0" smtClean="0"/>
              <a:t>+ 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SO</a:t>
            </a:r>
            <a:r>
              <a:rPr lang="en-US" sz="4400" b="1" baseline="-25000" dirty="0" smtClean="0"/>
              <a:t>4</a:t>
            </a:r>
            <a:r>
              <a:rPr lang="en-US" sz="4400" b="1" dirty="0" smtClean="0"/>
              <a:t> </a:t>
            </a:r>
            <a:r>
              <a:rPr lang="en-US" sz="4400" b="1" baseline="-25000" dirty="0" smtClean="0"/>
              <a:t>(</a:t>
            </a:r>
            <a:r>
              <a:rPr lang="ru-RU" sz="4400" b="1" baseline="-25000" dirty="0" err="1" smtClean="0"/>
              <a:t>конц</a:t>
            </a:r>
            <a:r>
              <a:rPr lang="en-US" sz="4400" b="1" baseline="-25000" dirty="0" smtClean="0"/>
              <a:t>)</a:t>
            </a:r>
            <a:r>
              <a:rPr lang="en-US" sz="4400" b="1" dirty="0" smtClean="0"/>
              <a:t>→     </a:t>
            </a:r>
            <a:r>
              <a:rPr lang="en-US" b="1" dirty="0" smtClean="0"/>
              <a:t> </a:t>
            </a:r>
            <a:r>
              <a:rPr lang="en-US" dirty="0" smtClean="0"/>
              <a:t>            </a:t>
            </a:r>
            <a:r>
              <a:rPr lang="en-US" dirty="0" smtClean="0"/>
              <a:t> </a:t>
            </a: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3   задание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Расставьте </a:t>
            </a:r>
            <a:r>
              <a:rPr lang="ru-RU" b="1" dirty="0" smtClean="0">
                <a:solidFill>
                  <a:srgbClr val="FF0000"/>
                </a:solidFill>
              </a:rPr>
              <a:t>коэффициенты методом электронного </a:t>
            </a:r>
            <a:r>
              <a:rPr lang="ru-RU" b="1" dirty="0" smtClean="0">
                <a:solidFill>
                  <a:srgbClr val="FF0000"/>
                </a:solidFill>
              </a:rPr>
              <a:t>баланса: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KClO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 →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     </a:t>
            </a:r>
            <a:r>
              <a:rPr lang="en-US" dirty="0" smtClean="0"/>
              <a:t>    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08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5 тур 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«Домашнее задание»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122" name="Picture 2" descr="C:\Documents and Settings\Admin.MICROSOF-662EBA.019\Рабочий стол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9500"/>
            <a:ext cx="9144000" cy="4508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– ИГРА В 11 КЛАССЕ «Общественный смотр знаний»</vt:lpstr>
      <vt:lpstr>1 тур  «Решение задач»</vt:lpstr>
      <vt:lpstr>2 тур  «Разминка»</vt:lpstr>
      <vt:lpstr>3 тур  «Ты мне, я тебе…»</vt:lpstr>
      <vt:lpstr>4 тур  «Кто быстрее…»</vt:lpstr>
      <vt:lpstr> 2 задание </vt:lpstr>
      <vt:lpstr>3   задание</vt:lpstr>
      <vt:lpstr>5 тур  «Домашнее задание»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ИГРА В 11 КЛАССЕ «Общественный смотр знаний»</dc:title>
  <cp:lastModifiedBy>Admin</cp:lastModifiedBy>
  <cp:revision>5</cp:revision>
  <dcterms:modified xsi:type="dcterms:W3CDTF">2014-02-26T15:57:36Z</dcterms:modified>
</cp:coreProperties>
</file>