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80" r:id="rId4"/>
    <p:sldId id="284" r:id="rId5"/>
    <p:sldId id="285" r:id="rId6"/>
    <p:sldId id="294" r:id="rId7"/>
    <p:sldId id="295" r:id="rId8"/>
    <p:sldId id="286" r:id="rId9"/>
    <p:sldId id="287" r:id="rId10"/>
    <p:sldId id="288" r:id="rId11"/>
    <p:sldId id="290" r:id="rId12"/>
    <p:sldId id="291" r:id="rId13"/>
    <p:sldId id="270" r:id="rId14"/>
    <p:sldId id="258" r:id="rId15"/>
    <p:sldId id="292" r:id="rId16"/>
    <p:sldId id="271" r:id="rId17"/>
    <p:sldId id="273" r:id="rId18"/>
    <p:sldId id="274" r:id="rId19"/>
    <p:sldId id="265" r:id="rId20"/>
    <p:sldId id="275" r:id="rId21"/>
    <p:sldId id="276" r:id="rId22"/>
    <p:sldId id="262" r:id="rId23"/>
    <p:sldId id="29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09752" y="5085184"/>
            <a:ext cx="4338711" cy="1440160"/>
          </a:xfrm>
        </p:spPr>
        <p:txBody>
          <a:bodyPr/>
          <a:lstStyle/>
          <a:p>
            <a:r>
              <a:rPr lang="ru-RU" dirty="0" smtClean="0"/>
              <a:t>Урок литературы в 7 классе.</a:t>
            </a:r>
          </a:p>
          <a:p>
            <a:r>
              <a:rPr lang="ru-RU" dirty="0" smtClean="0"/>
              <a:t>Учитель: </a:t>
            </a:r>
            <a:r>
              <a:rPr lang="ru-RU" dirty="0" err="1" smtClean="0"/>
              <a:t>Стёпина</a:t>
            </a:r>
            <a:r>
              <a:rPr lang="ru-RU" dirty="0" smtClean="0"/>
              <a:t> Т.Ю.</a:t>
            </a:r>
          </a:p>
          <a:p>
            <a:r>
              <a:rPr lang="ru-RU" dirty="0" smtClean="0"/>
              <a:t>21.10.2013г.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Андрей\Desktop\igrslov-goduno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3468"/>
            <a:ext cx="4086225" cy="571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ндрей\Desktop\426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-171400"/>
            <a:ext cx="3384376" cy="45342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Андрей\Desktop\borisdvdfro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844824"/>
            <a:ext cx="2411760" cy="31014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5055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M:\21.10.13\годуБ\scrn_big_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0648"/>
            <a:ext cx="5400600" cy="62646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3068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user\Desktop\64acac7445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4664"/>
            <a:ext cx="6984776" cy="59046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48577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Его(</a:t>
            </a:r>
            <a:r>
              <a:rPr lang="ru-RU" dirty="0"/>
              <a:t>К</a:t>
            </a:r>
            <a:r>
              <a:rPr lang="ru-RU" dirty="0" smtClean="0"/>
              <a:t>арамзина) </a:t>
            </a:r>
            <a:r>
              <a:rPr lang="ru-RU" dirty="0"/>
              <a:t>многотомный труд </a:t>
            </a:r>
            <a:r>
              <a:rPr lang="ru-RU" dirty="0" err="1"/>
              <a:t>А.С.Пушкин</a:t>
            </a:r>
            <a:r>
              <a:rPr lang="ru-RU" dirty="0"/>
              <a:t> хорошо знал и высоко ценил и именно Карамзину он посвятил свою трагедию, так как не смог пройти мимо такого сюжета, как Смутное время. Это был период гражданских войн и иностранных вторжений, начавшихся, по сути, с появления в Польше Самозванца, который вступил с войском в Московское государство, взошёл после неожиданной смерти Бориса Годунова на русский трон, а спустя год был убит восставшими жителями Москвы.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1333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</a:t>
            </a:r>
            <a:r>
              <a:rPr lang="ru-RU" dirty="0"/>
              <a:t>	</a:t>
            </a:r>
            <a:r>
              <a:rPr lang="ru-RU" b="1" dirty="0"/>
              <a:t>Развитие представлений о драме.  </a:t>
            </a:r>
            <a:r>
              <a:rPr lang="ru-RU" dirty="0"/>
              <a:t>(Вы уже знакомы с Пушкиным-поэтом, прозаиком. </a:t>
            </a:r>
            <a:r>
              <a:rPr lang="ru-RU" dirty="0" smtClean="0"/>
              <a:t>Сегодня </a:t>
            </a:r>
            <a:r>
              <a:rPr lang="ru-RU" dirty="0"/>
              <a:t>вам Пушкин откроется как драматург</a:t>
            </a:r>
            <a:r>
              <a:rPr lang="ru-RU" dirty="0" smtClean="0"/>
              <a:t>).</a:t>
            </a:r>
          </a:p>
          <a:p>
            <a:r>
              <a:rPr lang="ru-RU" dirty="0"/>
              <a:t>В драматическом роде – трагедия, комедия, драма.</a:t>
            </a:r>
          </a:p>
          <a:p>
            <a:r>
              <a:rPr lang="ru-RU" b="1" dirty="0"/>
              <a:t>Драма</a:t>
            </a:r>
            <a:r>
              <a:rPr lang="ru-RU" dirty="0"/>
              <a:t> – пьеса, предназначенная для постановки на сцене.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Андрей\Desktop\96487234_5043889_opera_boris_godyno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789040"/>
            <a:ext cx="5400600" cy="27687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02295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lnSpcReduction="10000"/>
          </a:bodyPr>
          <a:lstStyle/>
          <a:p>
            <a:r>
              <a:rPr lang="ru-RU" sz="3600" dirty="0" smtClean="0"/>
              <a:t>ДРАМА </a:t>
            </a:r>
            <a:r>
              <a:rPr lang="ru-RU" sz="3600" dirty="0"/>
              <a:t>(греч. </a:t>
            </a:r>
            <a:r>
              <a:rPr lang="ru-RU" sz="3600" dirty="0" err="1"/>
              <a:t>drama</a:t>
            </a:r>
            <a:r>
              <a:rPr lang="ru-RU" sz="3600" dirty="0"/>
              <a:t>, букв. - действие</a:t>
            </a:r>
            <a:r>
              <a:rPr lang="ru-RU" sz="3600" dirty="0" smtClean="0"/>
              <a:t>)- </a:t>
            </a:r>
            <a:r>
              <a:rPr lang="ru-RU" sz="3600" dirty="0"/>
              <a:t>род </a:t>
            </a:r>
            <a:r>
              <a:rPr lang="ru-RU" sz="3600" dirty="0" smtClean="0"/>
              <a:t>литературы, </a:t>
            </a:r>
            <a:r>
              <a:rPr lang="ru-RU" sz="3600" dirty="0"/>
              <a:t>принадлежащий </a:t>
            </a:r>
            <a:r>
              <a:rPr lang="ru-RU" sz="3600" dirty="0" smtClean="0"/>
              <a:t>одновременно </a:t>
            </a:r>
            <a:r>
              <a:rPr lang="ru-RU" sz="3600" dirty="0"/>
              <a:t>двум искусствам: театру и литературе; его специфику составляют </a:t>
            </a:r>
            <a:r>
              <a:rPr lang="ru-RU" sz="3600" dirty="0" err="1"/>
              <a:t>сюжетность</a:t>
            </a:r>
            <a:r>
              <a:rPr lang="ru-RU" sz="3600" dirty="0"/>
              <a:t>, конфликтность действия и его членение на сценические эпизоды, сплошная цепь высказываний персонажей, отсутствие повествовательного начала</a:t>
            </a:r>
            <a:r>
              <a:rPr lang="ru-RU" dirty="0"/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4648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r>
              <a:rPr lang="ru-RU" b="1" dirty="0"/>
              <a:t>Чтение </a:t>
            </a:r>
            <a:r>
              <a:rPr lang="ru-RU" b="1" dirty="0" smtClean="0"/>
              <a:t>отрывка. Беседа </a:t>
            </a:r>
            <a:r>
              <a:rPr lang="ru-RU" b="1" dirty="0"/>
              <a:t>по </a:t>
            </a:r>
            <a:r>
              <a:rPr lang="ru-RU" b="1" dirty="0" smtClean="0"/>
              <a:t>вопросам</a:t>
            </a:r>
          </a:p>
          <a:p>
            <a:endParaRPr lang="ru-RU" dirty="0" smtClean="0"/>
          </a:p>
          <a:p>
            <a:r>
              <a:rPr lang="ru-RU" dirty="0" smtClean="0"/>
              <a:t>Назовите </a:t>
            </a:r>
            <a:r>
              <a:rPr lang="ru-RU" dirty="0"/>
              <a:t>героев Сцены в Чудовом монастыре.</a:t>
            </a:r>
          </a:p>
          <a:p>
            <a:r>
              <a:rPr lang="ru-RU" dirty="0"/>
              <a:t>-  Как Пимен относится к своему труду летописца?</a:t>
            </a:r>
          </a:p>
          <a:p>
            <a:r>
              <a:rPr lang="ru-RU" dirty="0"/>
              <a:t>-  Свойственны ли были Пимену в молодости грехи?</a:t>
            </a:r>
          </a:p>
          <a:p>
            <a:r>
              <a:rPr lang="ru-RU" dirty="0"/>
              <a:t>-  Какое событие изменило судьбу Пимена?</a:t>
            </a:r>
          </a:p>
          <a:p>
            <a:r>
              <a:rPr lang="ru-RU" dirty="0"/>
              <a:t>-  Как Пимен относится к Григорию?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68384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	</a:t>
            </a:r>
            <a:r>
              <a:rPr lang="ru-RU" sz="4000" dirty="0" smtClean="0"/>
              <a:t>•</a:t>
            </a:r>
            <a:r>
              <a:rPr lang="ru-RU" sz="4000" dirty="0"/>
              <a:t>	Каким перед вами предстает образ Пимена?</a:t>
            </a:r>
          </a:p>
          <a:p>
            <a:r>
              <a:rPr lang="ru-RU" sz="4000" dirty="0"/>
              <a:t>•	Только ли царей винит в преступлениях Пимен?</a:t>
            </a:r>
          </a:p>
          <a:p>
            <a:r>
              <a:rPr lang="ru-RU" sz="4000" dirty="0"/>
              <a:t>•	Можно ли назвать сон Григория вещим? Как сон Григория раскрывает его </a:t>
            </a:r>
            <a:r>
              <a:rPr lang="ru-RU" sz="4000" dirty="0" err="1"/>
              <a:t>чистолюбивые</a:t>
            </a:r>
            <a:r>
              <a:rPr lang="ru-RU" sz="4000" dirty="0"/>
              <a:t> замыслы?   (Москва видится ему с высоты)</a:t>
            </a:r>
          </a:p>
          <a:p>
            <a:r>
              <a:rPr lang="ru-RU" sz="4000" dirty="0"/>
              <a:t>•	Какими чувствами проникнуто его отношение к прошлой блестящей жизни Пимена при дворе Ивана Грозного?</a:t>
            </a:r>
          </a:p>
          <a:p>
            <a:r>
              <a:rPr lang="ru-RU" sz="4000" dirty="0"/>
              <a:t>•	Какие слова Григория говорят о том, что он готов продолжать цепь преступлений?</a:t>
            </a:r>
          </a:p>
          <a:p>
            <a:endParaRPr lang="ru-RU" sz="4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4446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47320"/>
          </a:xfrm>
        </p:spPr>
        <p:txBody>
          <a:bodyPr/>
          <a:lstStyle/>
          <a:p>
            <a:r>
              <a:rPr lang="ru-RU" dirty="0"/>
              <a:t>«…Зачем и мне не тешиться в боях,</a:t>
            </a:r>
          </a:p>
          <a:p>
            <a:r>
              <a:rPr lang="ru-RU" dirty="0"/>
              <a:t>Не пировать за царскою трапезой?»</a:t>
            </a:r>
          </a:p>
          <a:p>
            <a:r>
              <a:rPr lang="ru-RU" dirty="0"/>
              <a:t>« А мой покой бесовское мечтанье тревожило,</a:t>
            </a:r>
          </a:p>
          <a:p>
            <a:r>
              <a:rPr lang="ru-RU" dirty="0"/>
              <a:t>А враг меня мутил…».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M:\21.10.13\годуБ\boris-godunov-eskiz-benu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20888"/>
            <a:ext cx="6768752" cy="41685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8431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r>
              <a:rPr lang="ru-RU" dirty="0"/>
              <a:t>* Как выражается отношение автора к своим героям и к самозванцу?</a:t>
            </a:r>
          </a:p>
          <a:p>
            <a:r>
              <a:rPr lang="ru-RU" dirty="0"/>
              <a:t>                                                      а) Пимен</a:t>
            </a:r>
          </a:p>
          <a:p>
            <a:r>
              <a:rPr lang="ru-RU" dirty="0"/>
              <a:t>Подтвердите текстом те черты, которые Пушкин хотел подчеркнуть в летописце: «простодушие», «умилительная кротость», мудрость и усердие. </a:t>
            </a:r>
          </a:p>
          <a:p>
            <a:r>
              <a:rPr lang="ru-RU" dirty="0"/>
              <a:t>                                                       Б) Отрепьев</a:t>
            </a:r>
          </a:p>
          <a:p>
            <a:r>
              <a:rPr lang="ru-RU" dirty="0"/>
              <a:t>Какие черты мы отмечаем у Григория? (жажда власти, стремление к богатству, неразборчивое честолюбие). Мог ли, по-вашему, автор симпатизировать им?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5912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F:\Новая папка\годуБ\taras_shtonda_bori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4032448" cy="61926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M:\21.10.13\годуБ\i20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80151"/>
            <a:ext cx="4464496" cy="31488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M:\21.10.13\годуБ\ив.гр.убивает своего..репин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429000"/>
            <a:ext cx="4464496" cy="31224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74636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Два </a:t>
            </a:r>
            <a:r>
              <a:rPr lang="ru-RU" dirty="0"/>
              <a:t>чувства дивно близки нам -                                                               </a:t>
            </a:r>
            <a:r>
              <a:rPr lang="ru-RU" dirty="0" smtClean="0"/>
              <a:t>В </a:t>
            </a:r>
            <a:r>
              <a:rPr lang="ru-RU" dirty="0"/>
              <a:t>них обретает сердце пищу -  </a:t>
            </a:r>
          </a:p>
          <a:p>
            <a:pPr marL="0" indent="0">
              <a:buNone/>
            </a:pPr>
            <a:r>
              <a:rPr lang="ru-RU" dirty="0"/>
              <a:t>Любовь к родному пепелищу,    </a:t>
            </a:r>
          </a:p>
          <a:p>
            <a:pPr marL="0" indent="0">
              <a:buNone/>
            </a:pPr>
            <a:r>
              <a:rPr lang="ru-RU" dirty="0"/>
              <a:t>  Любовь к отеческим гробам.     </a:t>
            </a:r>
          </a:p>
          <a:p>
            <a:pPr marL="0" indent="0">
              <a:buNone/>
            </a:pPr>
            <a:r>
              <a:rPr lang="ru-RU" dirty="0"/>
              <a:t>                                                                                                 </a:t>
            </a:r>
            <a:r>
              <a:rPr lang="ru-RU" dirty="0" smtClean="0"/>
              <a:t>   </a:t>
            </a: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6140" y="152400"/>
            <a:ext cx="7280659" cy="1219200"/>
          </a:xfrm>
        </p:spPr>
        <p:txBody>
          <a:bodyPr/>
          <a:lstStyle/>
          <a:p>
            <a:r>
              <a:rPr lang="ru-RU" dirty="0" smtClean="0"/>
              <a:t>            </a:t>
            </a:r>
            <a:r>
              <a:rPr lang="ru-RU" dirty="0" err="1" smtClean="0"/>
              <a:t>А.С.Пушкин</a:t>
            </a:r>
            <a:r>
              <a:rPr lang="ru-RU" dirty="0" smtClean="0"/>
              <a:t> (1799- 1837)</a:t>
            </a:r>
            <a:endParaRPr lang="ru-RU" dirty="0"/>
          </a:p>
        </p:txBody>
      </p:sp>
      <p:pic>
        <p:nvPicPr>
          <p:cNvPr id="2050" name="Picture 2" descr="C:\Users\user\Desktop\99844797_11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12776"/>
            <a:ext cx="3456384" cy="47525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Андрей\Desktop\N001010455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453258" cy="2880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5565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ДРАМА </a:t>
            </a:r>
            <a:r>
              <a:rPr lang="ru-RU" dirty="0"/>
              <a:t>(греч. </a:t>
            </a:r>
            <a:r>
              <a:rPr lang="ru-RU" dirty="0" err="1"/>
              <a:t>drama</a:t>
            </a:r>
            <a:r>
              <a:rPr lang="ru-RU" dirty="0"/>
              <a:t>, букв. - действие)- род литературный, принадлежащий одновременно двум искусствам: театру и </a:t>
            </a:r>
            <a:r>
              <a:rPr lang="ru-RU" dirty="0" smtClean="0"/>
              <a:t>литературе</a:t>
            </a:r>
          </a:p>
          <a:p>
            <a:r>
              <a:rPr lang="ru-RU" b="1" dirty="0" smtClean="0"/>
              <a:t>Послушаем фрагмент </a:t>
            </a:r>
            <a:r>
              <a:rPr lang="ru-RU" b="1" dirty="0"/>
              <a:t>оперы «Борис Годунов» </a:t>
            </a:r>
            <a:r>
              <a:rPr lang="ru-RU" b="1" dirty="0" err="1"/>
              <a:t>М.П.Мусоргского</a:t>
            </a:r>
            <a:r>
              <a:rPr lang="ru-RU" b="1" dirty="0"/>
              <a:t>; </a:t>
            </a:r>
            <a:endParaRPr lang="ru-RU" b="1" dirty="0" smtClean="0"/>
          </a:p>
          <a:p>
            <a:pPr marL="0" indent="0">
              <a:buNone/>
            </a:pPr>
            <a:r>
              <a:rPr lang="ru-RU" dirty="0" smtClean="0"/>
              <a:t>«Монолог Бориса»</a:t>
            </a:r>
          </a:p>
          <a:p>
            <a:pPr marL="0" indent="0">
              <a:buNone/>
            </a:pPr>
            <a:r>
              <a:rPr lang="ru-RU" dirty="0" smtClean="0"/>
              <a:t>Опишите свои эмоции, какие чувства передает музыка и голос исполнителя»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4" name="Picture 10" descr="C:\Users\Андрей\Desktop\5497f0f0c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3080"/>
            <a:ext cx="4104457" cy="26642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Андрей\Desktop\3653181a5892df8043561908e12_pre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2705"/>
            <a:ext cx="3960440" cy="26582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078131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Итог урока. Оценка деятельности.</a:t>
            </a:r>
          </a:p>
          <a:p>
            <a:r>
              <a:rPr lang="ru-RU" dirty="0"/>
              <a:t>Ребята, понравился вам урок. </a:t>
            </a:r>
            <a:endParaRPr lang="ru-RU" dirty="0" smtClean="0"/>
          </a:p>
          <a:p>
            <a:r>
              <a:rPr lang="ru-RU" dirty="0" smtClean="0"/>
              <a:t>Сделайте </a:t>
            </a:r>
            <a:r>
              <a:rPr lang="ru-RU" dirty="0"/>
              <a:t>вывод из всего сказанного на уроке</a:t>
            </a:r>
            <a:r>
              <a:rPr lang="ru-RU" dirty="0" smtClean="0"/>
              <a:t>.</a:t>
            </a:r>
          </a:p>
          <a:p>
            <a:endParaRPr lang="ru-RU" b="1" dirty="0" smtClean="0"/>
          </a:p>
          <a:p>
            <a:endParaRPr lang="ru-RU" b="1" dirty="0"/>
          </a:p>
          <a:p>
            <a:r>
              <a:rPr lang="ru-RU" b="1" dirty="0" smtClean="0"/>
              <a:t>«</a:t>
            </a:r>
            <a:r>
              <a:rPr lang="ru-RU" b="1" dirty="0"/>
              <a:t>Борис Годунов» </a:t>
            </a:r>
            <a:r>
              <a:rPr lang="ru-RU" dirty="0"/>
              <a:t>-  пьеса не только о трагедии царя, но и народа, который по его вине перенёс очень много бед и испытаний.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545940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lnSpcReduction="10000"/>
          </a:bodyPr>
          <a:lstStyle/>
          <a:p>
            <a:r>
              <a:rPr lang="ru-RU" dirty="0" err="1"/>
              <a:t>Д.з</a:t>
            </a:r>
            <a:r>
              <a:rPr lang="ru-RU" dirty="0"/>
              <a:t>.   </a:t>
            </a:r>
            <a:endParaRPr lang="ru-RU" dirty="0" smtClean="0"/>
          </a:p>
          <a:p>
            <a:r>
              <a:rPr lang="ru-RU" sz="4400" dirty="0" smtClean="0"/>
              <a:t>Сочинение </a:t>
            </a:r>
            <a:r>
              <a:rPr lang="ru-RU" sz="4400" dirty="0"/>
              <a:t>на тему </a:t>
            </a:r>
            <a:endParaRPr lang="ru-RU" sz="4400" dirty="0" smtClean="0"/>
          </a:p>
          <a:p>
            <a:pPr marL="0" indent="0">
              <a:buNone/>
            </a:pPr>
            <a:r>
              <a:rPr lang="ru-RU" sz="4400" dirty="0" smtClean="0"/>
              <a:t>               «</a:t>
            </a:r>
            <a:r>
              <a:rPr lang="ru-RU" sz="4400" dirty="0"/>
              <a:t>История России </a:t>
            </a:r>
            <a:endParaRPr lang="ru-RU" sz="4400" dirty="0" smtClean="0"/>
          </a:p>
          <a:p>
            <a:pPr marL="0" indent="0">
              <a:buNone/>
            </a:pPr>
            <a:r>
              <a:rPr lang="ru-RU" sz="4400" dirty="0" smtClean="0"/>
              <a:t>                  в произведениях </a:t>
            </a:r>
          </a:p>
          <a:p>
            <a:pPr marL="0" indent="0">
              <a:buNone/>
            </a:pPr>
            <a:r>
              <a:rPr lang="ru-RU" sz="4400" dirty="0" smtClean="0"/>
              <a:t>                       А.С</a:t>
            </a:r>
            <a:r>
              <a:rPr lang="ru-RU" sz="4400" dirty="0"/>
              <a:t>. Пушкина</a:t>
            </a:r>
            <a:r>
              <a:rPr lang="ru-RU" sz="4400" dirty="0" smtClean="0"/>
              <a:t>»</a:t>
            </a:r>
          </a:p>
          <a:p>
            <a:pPr marL="0" indent="0">
              <a:buNone/>
            </a:pPr>
            <a:r>
              <a:rPr lang="ru-RU" sz="8000" b="1" dirty="0" smtClean="0"/>
              <a:t>.</a:t>
            </a:r>
            <a:r>
              <a:rPr lang="ru-RU" sz="4400" dirty="0" smtClean="0"/>
              <a:t>Прочитать </a:t>
            </a:r>
            <a:r>
              <a:rPr lang="ru-RU" sz="4400" dirty="0"/>
              <a:t>повесть «Станционный смотритель».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56883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Спасибо за внимание.</a:t>
            </a:r>
          </a:p>
          <a:p>
            <a:endParaRPr lang="ru-RU" dirty="0"/>
          </a:p>
          <a:p>
            <a:r>
              <a:rPr lang="ru-RU" dirty="0" smtClean="0"/>
              <a:t>Выполнила </a:t>
            </a:r>
            <a:r>
              <a:rPr lang="ru-RU" dirty="0" err="1" smtClean="0"/>
              <a:t>Стёпина</a:t>
            </a:r>
            <a:r>
              <a:rPr lang="ru-RU" dirty="0" smtClean="0"/>
              <a:t> Татьяна Юрьевна.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6405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43264"/>
          </a:xfrm>
        </p:spPr>
        <p:txBody>
          <a:bodyPr/>
          <a:lstStyle/>
          <a:p>
            <a:r>
              <a:rPr lang="ru-RU" dirty="0"/>
              <a:t>С какими  творениями  Александра Сергеевича мы с вами познакомились в этом году? </a:t>
            </a:r>
            <a:endParaRPr lang="ru-RU" dirty="0" smtClean="0"/>
          </a:p>
          <a:p>
            <a:r>
              <a:rPr lang="ru-RU" dirty="0"/>
              <a:t>Перед вами иллюстрации к произведениям Пушкина. Вы  узнаёте их</a:t>
            </a:r>
            <a:r>
              <a:rPr lang="ru-RU" dirty="0" smtClean="0"/>
              <a:t>?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889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4400" dirty="0"/>
              <a:t>А.С. Пушкин не только гениальный поэт, но и историк. Темы этих произведений – темы исторические. С ними вы знакомились и будете знакомиться на уроках истории</a:t>
            </a:r>
            <a:r>
              <a:rPr lang="ru-RU" dirty="0"/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0715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Ребята, какое домашнее задание вам было предложено приготовить к этому уроку </a:t>
            </a:r>
            <a:r>
              <a:rPr lang="ru-RU" dirty="0" smtClean="0"/>
              <a:t>?</a:t>
            </a:r>
          </a:p>
          <a:p>
            <a:r>
              <a:rPr lang="ru-RU" dirty="0"/>
              <a:t>Как вы думаете, с какой целью вам было задано такое задание</a:t>
            </a:r>
            <a:r>
              <a:rPr lang="ru-RU" dirty="0" smtClean="0"/>
              <a:t>?</a:t>
            </a:r>
          </a:p>
          <a:p>
            <a:r>
              <a:rPr lang="ru-RU" dirty="0"/>
              <a:t>Запишите тему рока.</a:t>
            </a:r>
          </a:p>
          <a:p>
            <a:r>
              <a:rPr lang="ru-RU" sz="4400" b="1" dirty="0"/>
              <a:t>  </a:t>
            </a:r>
            <a:r>
              <a:rPr lang="ru-RU" sz="4400" b="1" dirty="0" err="1"/>
              <a:t>А.С.Пушкин</a:t>
            </a:r>
            <a:r>
              <a:rPr lang="ru-RU" sz="4400" b="1" dirty="0"/>
              <a:t> «Борис Годунов»: сцена в Чудовом монастыре </a:t>
            </a:r>
            <a:endParaRPr lang="ru-RU" sz="4400" b="1" dirty="0" smtClean="0"/>
          </a:p>
          <a:p>
            <a:endParaRPr lang="ru-RU" sz="44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6702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280920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12385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8640960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53247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a94e54f569cb869352e26dff9649d4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3888432" cy="53285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M:\21.10.13\годуБ\58863116_Goduno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052736"/>
            <a:ext cx="4370545" cy="5373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2579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M:\21.10.13\годуБ\96487230_5043889_opera_boris_goduno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7632848" cy="51125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819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159</TotalTime>
  <Words>533</Words>
  <Application>Microsoft Office PowerPoint</Application>
  <PresentationFormat>Экран (4:3)</PresentationFormat>
  <Paragraphs>68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Бумажная</vt:lpstr>
      <vt:lpstr>Слайд 1</vt:lpstr>
      <vt:lpstr>            А.С.Пушкин (1799- 1837)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    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самоделкин</cp:lastModifiedBy>
  <cp:revision>22</cp:revision>
  <dcterms:created xsi:type="dcterms:W3CDTF">2013-10-19T06:57:29Z</dcterms:created>
  <dcterms:modified xsi:type="dcterms:W3CDTF">2014-02-16T09:13:07Z</dcterms:modified>
</cp:coreProperties>
</file>