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5" r:id="rId9"/>
    <p:sldId id="264" r:id="rId10"/>
    <p:sldId id="266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409C936-549D-44BD-807F-7C7560718F6B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1C5689A-C77E-477C-877B-23C60934DE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C936-549D-44BD-807F-7C7560718F6B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689A-C77E-477C-877B-23C60934DE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C936-549D-44BD-807F-7C7560718F6B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689A-C77E-477C-877B-23C60934DE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09C936-549D-44BD-807F-7C7560718F6B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C5689A-C77E-477C-877B-23C60934DEE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409C936-549D-44BD-807F-7C7560718F6B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1C5689A-C77E-477C-877B-23C60934DE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C936-549D-44BD-807F-7C7560718F6B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689A-C77E-477C-877B-23C60934DEE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C936-549D-44BD-807F-7C7560718F6B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689A-C77E-477C-877B-23C60934DEE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09C936-549D-44BD-807F-7C7560718F6B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C5689A-C77E-477C-877B-23C60934DEE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C936-549D-44BD-807F-7C7560718F6B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689A-C77E-477C-877B-23C60934DE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09C936-549D-44BD-807F-7C7560718F6B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C5689A-C77E-477C-877B-23C60934DEEB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09C936-549D-44BD-807F-7C7560718F6B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C5689A-C77E-477C-877B-23C60934DEE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09C936-549D-44BD-807F-7C7560718F6B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C5689A-C77E-477C-877B-23C60934DEE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Иван Андреевич Крылов.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301208"/>
            <a:ext cx="6172200" cy="1073714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Выполнила ученица 5р1 класса</a:t>
            </a:r>
          </a:p>
          <a:p>
            <a:r>
              <a:rPr lang="ru-RU" dirty="0" smtClean="0"/>
              <a:t>Синебрюхова Анна.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93678"/>
            <a:ext cx="3096344" cy="410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54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93096"/>
            <a:ext cx="7467600" cy="2448272"/>
          </a:xfrm>
        </p:spPr>
        <p:txBody>
          <a:bodyPr>
            <a:normAutofit fontScale="90000"/>
          </a:bodyPr>
          <a:lstStyle/>
          <a:p>
            <a:r>
              <a:rPr lang="ru-RU" sz="1600" dirty="0"/>
              <a:t>Как-то у Ивана Андреевича разболелся живот</a:t>
            </a:r>
            <a:r>
              <a:rPr lang="ru-RU" sz="1600" dirty="0" smtClean="0"/>
              <a:t>,. </a:t>
            </a:r>
            <a:r>
              <a:rPr lang="ru-RU" sz="1600" dirty="0"/>
              <a:t>Конечно, лекарство он пошел искать на кухню. Обед еще был не готов, и Крылов велел 'подать, что есть'. Ему налили тарелку щей, но Иван Андреевич 'случайно' заметил тарелку с пирожками, одиноко стоявшую на буфете. Пирожки тоже пошли в качестве лекарства. Сначала он съел один, съел другой, и ему показалось, что они очень горчат. Приглядевшись повнимательнее к 'спасительным' пирожкам, он увидел, что все они уже аж зеленью покрылись. Крылов быстренько обдумал ситуацию и решил, что если уж помирать, то от шести пирожков, а не от двух, и 'прикончил' оставшуюся выпечку, разбавив ее щами.</a:t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6916"/>
            <a:ext cx="5640288" cy="4230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72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145694"/>
            <a:ext cx="8229600" cy="1727370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1600" dirty="0"/>
              <a:t>Строки Крылова стали пословицами, крылатыми словами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smtClean="0"/>
              <a:t> А</a:t>
            </a:r>
            <a:r>
              <a:rPr lang="ru-RU" sz="1600" dirty="0"/>
              <a:t>. С</a:t>
            </a:r>
            <a:r>
              <a:rPr lang="ru-RU" sz="1600" dirty="0" smtClean="0"/>
              <a:t>. Пушкин назвав </a:t>
            </a:r>
            <a:r>
              <a:rPr lang="ru-RU" sz="1600" dirty="0"/>
              <a:t>его "истинно народным поэтом".</a:t>
            </a:r>
            <a:br>
              <a:rPr lang="ru-RU" sz="1600" dirty="0"/>
            </a:br>
            <a:r>
              <a:rPr lang="ru-RU" sz="1600" dirty="0" smtClean="0"/>
              <a:t>Умер великий писатель в Петербурге 21 ноября 1844 года. Перед </a:t>
            </a:r>
            <a:r>
              <a:rPr lang="ru-RU" sz="1600" dirty="0"/>
              <a:t>смертью Крылов приказал раздать всем, кто придет на его похороны, по экземпляру его нового издания басен на память, что и было исполнено.</a:t>
            </a:r>
            <a:br>
              <a:rPr lang="ru-RU" sz="1600" dirty="0"/>
            </a:br>
            <a:r>
              <a:rPr lang="ru-RU" sz="1600" dirty="0"/>
              <a:t> </a:t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57968"/>
            <a:ext cx="6531481" cy="488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08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869160"/>
            <a:ext cx="8784976" cy="1728192"/>
          </a:xfrm>
        </p:spPr>
        <p:txBody>
          <a:bodyPr>
            <a:normAutofit/>
          </a:bodyPr>
          <a:lstStyle/>
          <a:p>
            <a:r>
              <a:rPr lang="ru-RU" sz="1600" dirty="0"/>
              <a:t>Когда один из величайших русских баснописцев, поэт, переводчик и писатель Иван Андреевич Крылов был ещё совсем маленьким, он, конечно, и не догадывался, что будет стоять в самом центре Петербурга, в виде бронзового памятника, украшая ландшафты знаменитого Летнего сада. Крылов родился в Москве 2 (13) февраля в 1769 году, но практически весь период его творчества пришёлся на жизнь в </a:t>
            </a:r>
            <a:r>
              <a:rPr lang="ru-RU" sz="1600" dirty="0" smtClean="0"/>
              <a:t>Петербурге. </a:t>
            </a:r>
            <a:r>
              <a:rPr lang="ru-RU" sz="1600" dirty="0" smtClean="0"/>
              <a:t>Крылов</a:t>
            </a:r>
            <a:r>
              <a:rPr lang="en-US" sz="1600" dirty="0" smtClean="0"/>
              <a:t> -</a:t>
            </a:r>
            <a:r>
              <a:rPr lang="ru-RU" sz="1600" dirty="0" smtClean="0"/>
              <a:t> </a:t>
            </a:r>
            <a:r>
              <a:rPr lang="ru-RU" sz="1600" dirty="0"/>
              <a:t>автор более 200 басен.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74158"/>
            <a:ext cx="4608512" cy="499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59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085184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sz="1600" dirty="0"/>
              <a:t>Иван Андреевич Крылов родился в семье бедного армейского офицера. Семья очень часто переезжала с места на </a:t>
            </a:r>
            <a:r>
              <a:rPr lang="ru-RU" sz="1600" dirty="0" smtClean="0"/>
              <a:t>место. В </a:t>
            </a:r>
            <a:r>
              <a:rPr lang="ru-RU" sz="1600" dirty="0"/>
              <a:t>1775 году отец Крылова покинул военную службу и, поселившись в Твери, устроился работать мелким чиновником. Именно тогда у отца будущего баснописца появилась возможность дать сыну неплохое образование - Иван учился вместе с детьми в семье тверского губернатора.</a:t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659" y="237710"/>
            <a:ext cx="6271277" cy="470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42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085184"/>
            <a:ext cx="8229600" cy="1440159"/>
          </a:xfrm>
        </p:spPr>
        <p:txBody>
          <a:bodyPr>
            <a:normAutofit/>
          </a:bodyPr>
          <a:lstStyle/>
          <a:p>
            <a:r>
              <a:rPr lang="ru-RU" sz="1600" dirty="0" smtClean="0"/>
              <a:t> </a:t>
            </a:r>
            <a:r>
              <a:rPr lang="ru-RU" sz="1600" dirty="0"/>
              <a:t>Отец Крылова умер, когда тому было всего десять лет. Пришлось начать работать, где придётся, чтобы поддерживать семью.  Когда Крылову исполнилось четырнадцать лет, он переехал в Петербург, поступил на работу в Казенную палату и тогда же он начал пробовать свои силы в литературе - сочинять комедии.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60668"/>
            <a:ext cx="6663688" cy="463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59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869160"/>
            <a:ext cx="8229600" cy="1800200"/>
          </a:xfrm>
        </p:spPr>
        <p:txBody>
          <a:bodyPr>
            <a:normAutofit/>
          </a:bodyPr>
          <a:lstStyle/>
          <a:p>
            <a:r>
              <a:rPr lang="ru-RU" sz="1600" dirty="0"/>
              <a:t>В</a:t>
            </a:r>
            <a:r>
              <a:rPr lang="ru-RU" sz="1600" dirty="0" smtClean="0"/>
              <a:t> Петербурге Крылов </a:t>
            </a:r>
            <a:r>
              <a:rPr lang="ru-RU" sz="1600" dirty="0"/>
              <a:t>познакомился с Г</a:t>
            </a:r>
            <a:r>
              <a:rPr lang="ru-RU" sz="1600" dirty="0" smtClean="0"/>
              <a:t>. Р. Державиным</a:t>
            </a:r>
            <a:r>
              <a:rPr lang="ru-RU" sz="1600" dirty="0"/>
              <a:t>, оказавшим покровительство молодому литератору. Крылов начал </a:t>
            </a:r>
            <a:r>
              <a:rPr lang="ru-RU" sz="1600" dirty="0" smtClean="0"/>
              <a:t>литературную </a:t>
            </a:r>
            <a:r>
              <a:rPr lang="ru-RU" sz="1600" dirty="0"/>
              <a:t>деятельность как </a:t>
            </a:r>
            <a:r>
              <a:rPr lang="ru-RU" sz="1600" dirty="0" smtClean="0"/>
              <a:t>драматург, занимался журналистикой.</a:t>
            </a:r>
            <a:r>
              <a:rPr lang="ru-RU" sz="1600" dirty="0"/>
              <a:t> В 1809 вышла в свет первая </a:t>
            </a:r>
            <a:r>
              <a:rPr lang="ru-RU" sz="1600" dirty="0" smtClean="0"/>
              <a:t>книга </a:t>
            </a:r>
            <a:r>
              <a:rPr lang="ru-RU" sz="1600" dirty="0"/>
              <a:t>басен Крылова, после которой его слава стала быстро расти. В 1812 - 1841 Крылов служил в Публичной библиотеке, много сделав для организации ее </a:t>
            </a:r>
            <a:r>
              <a:rPr lang="ru-RU" sz="1600" dirty="0" smtClean="0"/>
              <a:t>русского </a:t>
            </a:r>
            <a:r>
              <a:rPr lang="ru-RU" sz="1600" dirty="0" smtClean="0"/>
              <a:t>отдела.</a:t>
            </a: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22445"/>
            <a:ext cx="3888432" cy="4843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00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013176"/>
            <a:ext cx="8229600" cy="1584176"/>
          </a:xfrm>
        </p:spPr>
        <p:txBody>
          <a:bodyPr>
            <a:normAutofit/>
          </a:bodyPr>
          <a:lstStyle/>
          <a:p>
            <a:r>
              <a:rPr lang="ru-RU" sz="1600" dirty="0"/>
              <a:t>Простые люди того </a:t>
            </a:r>
            <a:r>
              <a:rPr lang="ru-RU" sz="1600" dirty="0" smtClean="0"/>
              <a:t>времени </a:t>
            </a:r>
            <a:r>
              <a:rPr lang="ru-RU" sz="1600" dirty="0"/>
              <a:t>горячо </a:t>
            </a:r>
            <a:r>
              <a:rPr lang="ru-RU" sz="1600" dirty="0" smtClean="0"/>
              <a:t>полюбили </a:t>
            </a:r>
            <a:r>
              <a:rPr lang="ru-RU" sz="1600" dirty="0"/>
              <a:t>творения </a:t>
            </a:r>
            <a:r>
              <a:rPr lang="ru-RU" sz="1600" dirty="0" smtClean="0"/>
              <a:t>великого </a:t>
            </a:r>
            <a:r>
              <a:rPr lang="ru-RU" sz="1600" dirty="0"/>
              <a:t>русского баснописца Ивана Андреевича Крылова. На протяжении </a:t>
            </a:r>
            <a:r>
              <a:rPr lang="ru-RU" sz="1600" dirty="0" smtClean="0"/>
              <a:t>двух веков </a:t>
            </a:r>
            <a:r>
              <a:rPr lang="ru-RU" sz="1600" dirty="0" smtClean="0"/>
              <a:t>басни</a:t>
            </a:r>
            <a:r>
              <a:rPr lang="ru-RU" sz="1600" dirty="0" smtClean="0"/>
              <a:t> </a:t>
            </a:r>
            <a:r>
              <a:rPr lang="ru-RU" sz="1600" dirty="0" smtClean="0"/>
              <a:t> </a:t>
            </a:r>
            <a:r>
              <a:rPr lang="ru-RU" sz="1600" dirty="0"/>
              <a:t>до сих пор </a:t>
            </a:r>
            <a:r>
              <a:rPr lang="ru-RU" sz="1600" dirty="0" smtClean="0"/>
              <a:t>не забыты </a:t>
            </a:r>
            <a:r>
              <a:rPr lang="ru-RU" sz="1600" dirty="0"/>
              <a:t>и </a:t>
            </a:r>
            <a:r>
              <a:rPr lang="ru-RU" sz="1600" dirty="0" smtClean="0"/>
              <a:t>читаемы </a:t>
            </a:r>
            <a:r>
              <a:rPr lang="ru-RU" sz="1600" dirty="0"/>
              <a:t>русским народом. Сам Николай Васильевич Гоголь </a:t>
            </a:r>
            <a:r>
              <a:rPr lang="ru-RU" sz="1600" dirty="0" smtClean="0"/>
              <a:t>назвал </a:t>
            </a:r>
            <a:r>
              <a:rPr lang="ru-RU" sz="1600" dirty="0"/>
              <a:t>когда-то работы Крылова «Книгой мудрости народа».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10" y="258905"/>
            <a:ext cx="6203361" cy="468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28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941168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1600" dirty="0"/>
              <a:t>. Крылов стал героем многочисленных анекдотов и легенд и, прозванный "дедушкой Крыловым", слился в сознании современников со своими </a:t>
            </a:r>
            <a:r>
              <a:rPr lang="ru-RU" sz="1600" dirty="0" smtClean="0"/>
              <a:t>баснями.</a:t>
            </a:r>
            <a:br>
              <a:rPr lang="ru-RU" sz="1600" dirty="0" smtClean="0"/>
            </a:br>
            <a:r>
              <a:rPr lang="ru-RU" sz="1600" dirty="0" smtClean="0"/>
              <a:t> Однажды </a:t>
            </a:r>
            <a:r>
              <a:rPr lang="ru-RU" sz="1600" dirty="0"/>
              <a:t>н</a:t>
            </a:r>
            <a:r>
              <a:rPr lang="ru-RU" sz="1600" dirty="0" smtClean="0"/>
              <a:t>а</a:t>
            </a:r>
            <a:r>
              <a:rPr lang="ru-RU" sz="1600" dirty="0"/>
              <a:t> набережной Фонтанки Крылова догнали три студента. Один из них нараспев произнес:</a:t>
            </a:r>
            <a:br>
              <a:rPr lang="ru-RU" sz="1600" dirty="0"/>
            </a:br>
            <a:r>
              <a:rPr lang="ru-RU" sz="1600" dirty="0"/>
              <a:t>— Туча идет.</a:t>
            </a:r>
            <a:br>
              <a:rPr lang="ru-RU" sz="1600" dirty="0"/>
            </a:br>
            <a:r>
              <a:rPr lang="ru-RU" sz="1600" dirty="0"/>
              <a:t>Очевидно, он намекал на тучную фигуру незнакомого им старика.</a:t>
            </a:r>
            <a:br>
              <a:rPr lang="ru-RU" sz="1600" dirty="0"/>
            </a:br>
            <a:r>
              <a:rPr lang="ru-RU" sz="1600" dirty="0"/>
              <a:t>— И лягушки заквакали, — в тон озорнику ответил Крылов.</a:t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078" y="260648"/>
            <a:ext cx="6839755" cy="4407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07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27737"/>
            <a:ext cx="8229600" cy="1741623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>Однажды Иван </a:t>
            </a:r>
            <a:r>
              <a:rPr lang="ru-RU" sz="1600" dirty="0"/>
              <a:t>Андреевич Крылов слушал оперу, а его соседом оказался какой-то меломан, забывший, что в театре он не один </a:t>
            </a:r>
            <a:r>
              <a:rPr lang="ru-RU" sz="1600" dirty="0" smtClean="0"/>
              <a:t>(он притопывал </a:t>
            </a:r>
            <a:r>
              <a:rPr lang="ru-RU" sz="1600" dirty="0"/>
              <a:t>в такт музыке, подпевал певцам одним словом, мешал слушать).</a:t>
            </a:r>
            <a:br>
              <a:rPr lang="ru-RU" sz="1600" dirty="0"/>
            </a:br>
            <a:r>
              <a:rPr lang="ru-RU" sz="1600" dirty="0"/>
              <a:t>— Безобразие! — сказал довольно громко Крылов.</a:t>
            </a:r>
            <a:br>
              <a:rPr lang="ru-RU" sz="1600" dirty="0"/>
            </a:br>
            <a:r>
              <a:rPr lang="ru-RU" sz="1600" dirty="0"/>
              <a:t>— Это относится ко мне? — оживился сосед.</a:t>
            </a:r>
            <a:br>
              <a:rPr lang="ru-RU" sz="1600" dirty="0"/>
            </a:br>
            <a:r>
              <a:rPr lang="ru-RU" sz="1600" dirty="0"/>
              <a:t>— Ну как вы могли такое подумать, — ответил ему Крылов. — Это относится к тому господину на сцене, который мешает мне слушать вас.</a:t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196" y="404664"/>
            <a:ext cx="5688632" cy="445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728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941168"/>
            <a:ext cx="8229600" cy="1512168"/>
          </a:xfrm>
        </p:spPr>
        <p:txBody>
          <a:bodyPr>
            <a:normAutofit/>
          </a:bodyPr>
          <a:lstStyle/>
          <a:p>
            <a:r>
              <a:rPr lang="ru-RU" sz="1600" dirty="0"/>
              <a:t>Умнейший </a:t>
            </a:r>
            <a:r>
              <a:rPr lang="ru-RU" sz="1600" dirty="0" smtClean="0"/>
              <a:t>человек и </a:t>
            </a:r>
            <a:r>
              <a:rPr lang="ru-RU" sz="1600" dirty="0"/>
              <a:t>талантливый </a:t>
            </a:r>
            <a:r>
              <a:rPr lang="ru-RU" sz="1600" dirty="0" smtClean="0"/>
              <a:t>баснописец  Иван Андреевич Крылов очень любил поесть. Обедая</a:t>
            </a:r>
            <a:r>
              <a:rPr lang="ru-RU" sz="1600" dirty="0"/>
              <a:t>, Иван Андреевич клал себе на тарелку столько каждого блюда, сколько в нее помещалось. Вставая из-за стола, он, помолившись на образа, всегда произносил: 'Много ли человеку надо?' — чем вызывал всеобщий хохот.</a:t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88641"/>
            <a:ext cx="3618402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52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</TotalTime>
  <Words>437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Иван Андреевич Крылов.</vt:lpstr>
      <vt:lpstr>Когда один из величайших русских баснописцев, поэт, переводчик и писатель Иван Андреевич Крылов был ещё совсем маленьким, он, конечно, и не догадывался, что будет стоять в самом центре Петербурга, в виде бронзового памятника, украшая ландшафты знаменитого Летнего сада. Крылов родился в Москве 2 (13) февраля в 1769 году, но практически весь период его творчества пришёлся на жизнь в Петербурге. Крылов - автор более 200 басен. </vt:lpstr>
      <vt:lpstr>Иван Андреевич Крылов родился в семье бедного армейского офицера. Семья очень часто переезжала с места на место. В 1775 году отец Крылова покинул военную службу и, поселившись в Твери, устроился работать мелким чиновником. Именно тогда у отца будущего баснописца появилась возможность дать сыну неплохое образование - Иван учился вместе с детьми в семье тверского губернатора. </vt:lpstr>
      <vt:lpstr> Отец Крылова умер, когда тому было всего десять лет. Пришлось начать работать, где придётся, чтобы поддерживать семью.  Когда Крылову исполнилось четырнадцать лет, он переехал в Петербург, поступил на работу в Казенную палату и тогда же он начал пробовать свои силы в литературе - сочинять комедии. </vt:lpstr>
      <vt:lpstr>В Петербурге Крылов познакомился с Г. Р. Державиным, оказавшим покровительство молодому литератору. Крылов начал литературную деятельность как драматург, занимался журналистикой. В 1809 вышла в свет первая книга басен Крылова, после которой его слава стала быстро расти. В 1812 - 1841 Крылов служил в Публичной библиотеке, много сделав для организации ее русского отдела.</vt:lpstr>
      <vt:lpstr>Простые люди того времени горячо полюбили творения великого русского баснописца Ивана Андреевича Крылова. На протяжении двух веков басни  до сих пор не забыты и читаемы русским народом. Сам Николай Васильевич Гоголь назвал когда-то работы Крылова «Книгой мудрости народа».</vt:lpstr>
      <vt:lpstr>. Крылов стал героем многочисленных анекдотов и легенд и, прозванный "дедушкой Крыловым", слился в сознании современников со своими баснями.  Однажды на набережной Фонтанки Крылова догнали три студента. Один из них нараспев произнес: — Туча идет. Очевидно, он намекал на тучную фигуру незнакомого им старика. — И лягушки заквакали, — в тон озорнику ответил Крылов. </vt:lpstr>
      <vt:lpstr>Однажды Иван Андреевич Крылов слушал оперу, а его соседом оказался какой-то меломан, забывший, что в театре он не один (он притопывал в такт музыке, подпевал певцам одним словом, мешал слушать). — Безобразие! — сказал довольно громко Крылов. — Это относится ко мне? — оживился сосед. — Ну как вы могли такое подумать, — ответил ему Крылов. — Это относится к тому господину на сцене, который мешает мне слушать вас. </vt:lpstr>
      <vt:lpstr>Умнейший человек и талантливый баснописец  Иван Андреевич Крылов очень любил поесть. Обедая, Иван Андреевич клал себе на тарелку столько каждого блюда, сколько в нее помещалось. Вставая из-за стола, он, помолившись на образа, всегда произносил: 'Много ли человеку надо?' — чем вызывал всеобщий хохот. </vt:lpstr>
      <vt:lpstr>Как-то у Ивана Андреевича разболелся живот,. Конечно, лекарство он пошел искать на кухню. Обед еще был не готов, и Крылов велел 'подать, что есть'. Ему налили тарелку щей, но Иван Андреевич 'случайно' заметил тарелку с пирожками, одиноко стоявшую на буфете. Пирожки тоже пошли в качестве лекарства. Сначала он съел один, съел другой, и ему показалось, что они очень горчат. Приглядевшись повнимательнее к 'спасительным' пирожкам, он увидел, что все они уже аж зеленью покрылись. Крылов быстренько обдумал ситуацию и решил, что если уж помирать, то от шести пирожков, а не от двух, и 'прикончил' оставшуюся выпечку, разбавив ее щами. </vt:lpstr>
      <vt:lpstr>Строки Крылова стали пословицами, крылатыми словами.  А. С. Пушкин назвав его "истинно народным поэтом". Умер великий писатель в Петербурге 21 ноября 1844 года. Перед смертью Крылов приказал раздать всем, кто придет на его похороны, по экземпляру его нового издания басен на память, что и было исполнено.  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Первый</dc:creator>
  <cp:lastModifiedBy>Андрей</cp:lastModifiedBy>
  <cp:revision>25</cp:revision>
  <dcterms:created xsi:type="dcterms:W3CDTF">2013-10-09T15:57:57Z</dcterms:created>
  <dcterms:modified xsi:type="dcterms:W3CDTF">2013-12-28T10:09:54Z</dcterms:modified>
</cp:coreProperties>
</file>