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800080"/>
    <a:srgbClr val="00CC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1AD1-3B4D-47F3-8ADF-D89AF5837861}" type="datetimeFigureOut">
              <a:rPr lang="ru-RU" smtClean="0"/>
              <a:pPr/>
              <a:t>13.06.2010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F35-A8B1-4300-AC6D-7D9C9A681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1AD1-3B4D-47F3-8ADF-D89AF5837861}" type="datetimeFigureOut">
              <a:rPr lang="ru-RU" smtClean="0"/>
              <a:pPr/>
              <a:t>13.06.2010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F35-A8B1-4300-AC6D-7D9C9A681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1AD1-3B4D-47F3-8ADF-D89AF5837861}" type="datetimeFigureOut">
              <a:rPr lang="ru-RU" smtClean="0"/>
              <a:pPr/>
              <a:t>13.06.2010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F35-A8B1-4300-AC6D-7D9C9A681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1AD1-3B4D-47F3-8ADF-D89AF5837861}" type="datetimeFigureOut">
              <a:rPr lang="ru-RU" smtClean="0"/>
              <a:pPr/>
              <a:t>13.06.2010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F35-A8B1-4300-AC6D-7D9C9A681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1AD1-3B4D-47F3-8ADF-D89AF5837861}" type="datetimeFigureOut">
              <a:rPr lang="ru-RU" smtClean="0"/>
              <a:pPr/>
              <a:t>13.06.2010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F35-A8B1-4300-AC6D-7D9C9A681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1AD1-3B4D-47F3-8ADF-D89AF5837861}" type="datetimeFigureOut">
              <a:rPr lang="ru-RU" smtClean="0"/>
              <a:pPr/>
              <a:t>13.06.2010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F35-A8B1-4300-AC6D-7D9C9A681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1AD1-3B4D-47F3-8ADF-D89AF5837861}" type="datetimeFigureOut">
              <a:rPr lang="ru-RU" smtClean="0"/>
              <a:pPr/>
              <a:t>13.06.2010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F35-A8B1-4300-AC6D-7D9C9A681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1AD1-3B4D-47F3-8ADF-D89AF5837861}" type="datetimeFigureOut">
              <a:rPr lang="ru-RU" smtClean="0"/>
              <a:pPr/>
              <a:t>13.06.2010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F35-A8B1-4300-AC6D-7D9C9A681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1AD1-3B4D-47F3-8ADF-D89AF5837861}" type="datetimeFigureOut">
              <a:rPr lang="ru-RU" smtClean="0"/>
              <a:pPr/>
              <a:t>13.06.2010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F35-A8B1-4300-AC6D-7D9C9A681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1AD1-3B4D-47F3-8ADF-D89AF5837861}" type="datetimeFigureOut">
              <a:rPr lang="ru-RU" smtClean="0"/>
              <a:pPr/>
              <a:t>13.06.2010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F35-A8B1-4300-AC6D-7D9C9A681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1AD1-3B4D-47F3-8ADF-D89AF5837861}" type="datetimeFigureOut">
              <a:rPr lang="ru-RU" smtClean="0"/>
              <a:pPr/>
              <a:t>13.06.2010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BBF35-A8B1-4300-AC6D-7D9C9A681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1AD1-3B4D-47F3-8ADF-D89AF5837861}" type="datetimeFigureOut">
              <a:rPr lang="ru-RU" smtClean="0"/>
              <a:pPr/>
              <a:t>13.06.2010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BBF35-A8B1-4300-AC6D-7D9C9A681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00306"/>
            <a:ext cx="9144000" cy="1470025"/>
          </a:xfrm>
        </p:spPr>
        <p:txBody>
          <a:bodyPr>
            <a:no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Конфликты в вашей жизни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E:\фото\Картинки\анимация\анимация\анимация\clip_image005_000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71480"/>
            <a:ext cx="1605302" cy="1643074"/>
          </a:xfrm>
          <a:prstGeom prst="rect">
            <a:avLst/>
          </a:prstGeom>
          <a:noFill/>
        </p:spPr>
      </p:pic>
      <p:pic>
        <p:nvPicPr>
          <p:cNvPr id="1028" name="Picture 4" descr="E:\фото\Картинки\анимация\1 сентября 2009\картинки\745217897.jpg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642918"/>
            <a:ext cx="1558647" cy="1500198"/>
          </a:xfrm>
          <a:prstGeom prst="rect">
            <a:avLst/>
          </a:prstGeom>
          <a:noFill/>
        </p:spPr>
      </p:pic>
      <p:pic>
        <p:nvPicPr>
          <p:cNvPr id="3" name="Picture 2" descr="E:\фото\Картинки\ваа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4568538"/>
            <a:ext cx="1643074" cy="1941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0" y="1214446"/>
            <a:ext cx="3230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9. Временный разрыв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5918" y="1643050"/>
            <a:ext cx="1770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8. Согласие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85984" y="2071678"/>
            <a:ext cx="2094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Понимание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28860" y="2500306"/>
            <a:ext cx="2791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Умение слушать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71736" y="2928934"/>
            <a:ext cx="3743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Анализ своих действий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86314" y="3357562"/>
            <a:ext cx="2292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Компромисс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29322" y="3714752"/>
            <a:ext cx="1370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Юмор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86512" y="4071942"/>
            <a:ext cx="1872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Нежность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58082" y="4429132"/>
            <a:ext cx="1390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Покой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71472" y="0"/>
            <a:ext cx="828680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i="1" u="sng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Разрешение и предотвращение конфликта</a:t>
            </a:r>
            <a:endParaRPr lang="ru-RU" sz="4000" b="1" i="1" u="sng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2" name="Picture 4" descr="E:\фото\Картинки\анимация\анимация\анимация 3\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857628"/>
            <a:ext cx="1928794" cy="2723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5992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Людей неинтересных в мире нет.</a:t>
            </a:r>
          </a:p>
          <a:p>
            <a:pPr algn="ctr"/>
            <a:r>
              <a:rPr lang="ru-RU" sz="44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Их судьбы – как истории планет</a:t>
            </a:r>
          </a:p>
          <a:p>
            <a:pPr algn="ctr"/>
            <a:r>
              <a:rPr lang="ru-RU" sz="44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каждой все особое, свое,</a:t>
            </a:r>
          </a:p>
          <a:p>
            <a:pPr algn="ctr"/>
            <a:r>
              <a:rPr lang="ru-RU" sz="44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нет планет, похожих на нее.</a:t>
            </a:r>
            <a:endParaRPr lang="ru-RU" sz="4400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39157" y="5429264"/>
            <a:ext cx="34048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40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Е. Евтушенко</a:t>
            </a:r>
            <a:endParaRPr lang="ru-RU" sz="4000" b="1" i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E:\фото\Картинки\анимация\анимация\анимация2\6078154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2968375" cy="2429631"/>
          </a:xfrm>
          <a:prstGeom prst="rect">
            <a:avLst/>
          </a:prstGeom>
          <a:noFill/>
        </p:spPr>
      </p:pic>
      <p:pic>
        <p:nvPicPr>
          <p:cNvPr id="8197" name="Picture 5" descr="E:\фото\Картинки\анимация\анимация\анимация 2\34m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285728"/>
            <a:ext cx="1643042" cy="1802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71546"/>
            <a:ext cx="132279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?</a:t>
            </a:r>
            <a:endParaRPr lang="ru-RU" sz="20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042" y="1285860"/>
            <a:ext cx="7143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означает слово</a:t>
            </a:r>
          </a:p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«конфликт»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ассоциации оно</a:t>
            </a:r>
          </a:p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вызывает?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E:\фото\Картинки\мальчик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14290"/>
            <a:ext cx="1381128" cy="1546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71546"/>
            <a:ext cx="9144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Конфликт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это столкновение противоположных сторон, мнений, сил; серьезное разногласие, острый спор; осложнение в международных отношениях, приводящее иногда к вооруженному столкновению.</a:t>
            </a:r>
          </a:p>
          <a:p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возникновения конфликта необходимо присутствие двух человек, двух точек зрения и предмет спора.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E:\фото\Картинки\аааааа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0"/>
            <a:ext cx="1214446" cy="1282673"/>
          </a:xfrm>
          <a:prstGeom prst="rect">
            <a:avLst/>
          </a:prstGeom>
          <a:noFill/>
        </p:spPr>
      </p:pic>
      <p:pic>
        <p:nvPicPr>
          <p:cNvPr id="1026" name="Picture 2" descr="E:\фото\Картинки\yuyuyu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1953" y="0"/>
            <a:ext cx="964395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0"/>
            <a:ext cx="28033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СИТУАЦИЯ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42918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Две ученицы спорят по поводу дежурства по классу.</a:t>
            </a:r>
          </a:p>
          <a:p>
            <a:pPr>
              <a:buFontTx/>
              <a:buChar char="-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 вчера дежурила.</a:t>
            </a:r>
          </a:p>
          <a:p>
            <a:pPr>
              <a:buFontTx/>
              <a:buChar char="-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Нет.</a:t>
            </a:r>
          </a:p>
          <a:p>
            <a:pPr>
              <a:buFontTx/>
              <a:buChar char="-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Дежурила.</a:t>
            </a:r>
          </a:p>
          <a:p>
            <a:pPr>
              <a:buFontTx/>
              <a:buChar char="-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Нет.</a:t>
            </a:r>
          </a:p>
          <a:p>
            <a:pPr>
              <a:buFontTx/>
              <a:buChar char="-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Да.</a:t>
            </a:r>
          </a:p>
          <a:p>
            <a:pPr>
              <a:buFontTx/>
              <a:buChar char="-"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Нет. Ничего не знаю, дежурь сегодня.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214686"/>
            <a:ext cx="925253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?</a:t>
            </a:r>
            <a:endParaRPr lang="ru-RU" sz="1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3643314"/>
            <a:ext cx="43731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Конфликт ли это?</a:t>
            </a: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Почему?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E:\фото\Картинки\45678907387234765646674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214422"/>
            <a:ext cx="2928926" cy="285054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4929198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Эту ситуацию можно назвать конфликтом, так как есть два человека, предмет спора – выяснение, кто должен дежурить.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132279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?</a:t>
            </a:r>
            <a:endParaRPr lang="ru-RU" sz="20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857232"/>
            <a:ext cx="7929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происходит, если конфликт разрешается неправильно или подавляется?</a:t>
            </a:r>
            <a:endParaRPr lang="ru-RU" sz="40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4429132"/>
            <a:ext cx="2361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" action="ppaction://hlinkshowjump?jump=nextslide"/>
              </a:rPr>
              <a:t>Ответ</a:t>
            </a:r>
            <a:endParaRPr lang="ru-RU" sz="5400" b="1" i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E:\фото\Картинки\анимация\анимация\анимация\clip_image020_00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18" y="2928934"/>
            <a:ext cx="2786082" cy="1606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00174"/>
            <a:ext cx="9144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Возникают:</a:t>
            </a:r>
            <a:r>
              <a:rPr lang="ru-RU" sz="4800" dirty="0" smtClean="0"/>
              <a:t> </a:t>
            </a:r>
            <a:r>
              <a:rPr lang="ru-RU" sz="44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тревога, уход в себя, беспомощность, отрицание, стресс, смятение, разрыв отношений.</a:t>
            </a:r>
            <a:endParaRPr lang="ru-RU" sz="4400" b="1" i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E:\фото\Картинки\анимация\анимация\анимация\clip_image007_000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214818"/>
            <a:ext cx="2457458" cy="2136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214446"/>
            <a:ext cx="1535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Разрыв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5852" y="2143116"/>
            <a:ext cx="1783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Агрессия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14612" y="3143248"/>
            <a:ext cx="1896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Унижение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14744" y="4071942"/>
            <a:ext cx="2928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Противодействие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29190" y="4929198"/>
            <a:ext cx="242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Недовольство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81256" y="5786454"/>
            <a:ext cx="2062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Несогласие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71604" y="0"/>
            <a:ext cx="63116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i="1" u="sng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Нарастание конфликта</a:t>
            </a:r>
            <a:endParaRPr lang="ru-RU" sz="4400" b="1" i="1" u="sng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E:\фото\Картинки\анимация\анимация\анимация\clip_image002_00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071942"/>
            <a:ext cx="1763053" cy="2285992"/>
          </a:xfrm>
          <a:prstGeom prst="rect">
            <a:avLst/>
          </a:prstGeom>
          <a:noFill/>
        </p:spPr>
      </p:pic>
      <p:pic>
        <p:nvPicPr>
          <p:cNvPr id="2050" name="Picture 2" descr="E:\фото\Картинки\боксер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857232"/>
            <a:ext cx="2150696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214422"/>
            <a:ext cx="77867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происходит, если конфликт разрешается правильно?</a:t>
            </a:r>
            <a:endParaRPr lang="ru-RU" sz="44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1802" y="4429132"/>
            <a:ext cx="2361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" action="ppaction://hlinkshowjump?jump=nextslide"/>
              </a:rPr>
              <a:t>Ответ</a:t>
            </a:r>
            <a:endParaRPr lang="ru-RU" sz="5400" b="1" i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14356"/>
            <a:ext cx="15716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?</a:t>
            </a:r>
            <a:endParaRPr lang="ru-RU" sz="20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5" name="Picture 2" descr="E:\фото\Картинки\анимация\анимация\анимация\clip_image005_000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928934"/>
            <a:ext cx="2166944" cy="2166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2984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Наступают: </a:t>
            </a:r>
            <a:r>
              <a:rPr lang="ru-RU" sz="48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покой, веселье, открытость чувств и отношений, радость, расслабление, ощущение сил, уверенность в своих силах.</a:t>
            </a:r>
            <a:endParaRPr lang="ru-RU" sz="4800" b="1" i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E:\фото\Картинки\анимация\анимация\анимация\clip_image019_000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0"/>
            <a:ext cx="1562103" cy="21134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274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Конфликты в вашей жизни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Конфликты в вашей жизни</dc:title>
  <dc:creator>user</dc:creator>
  <cp:lastModifiedBy>user</cp:lastModifiedBy>
  <cp:revision>13</cp:revision>
  <dcterms:created xsi:type="dcterms:W3CDTF">2010-06-12T02:54:03Z</dcterms:created>
  <dcterms:modified xsi:type="dcterms:W3CDTF">2010-06-13T11:00:45Z</dcterms:modified>
</cp:coreProperties>
</file>