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11/7/2013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11/7/2013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11/7/2013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11/7/2013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11/7/2013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11/7/2013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Выполнила: Мещерякова А. В.</a:t>
            </a:r>
          </a:p>
          <a:p>
            <a:r>
              <a:rPr lang="ru-RU" dirty="0" smtClean="0"/>
              <a:t>Учитель русского языка и литературы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Проект «Патриотическое воспитание»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s726998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1676400"/>
            <a:ext cx="8745306" cy="4191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проекта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1676401"/>
            <a:ext cx="7162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Немаловажное значение занимает гражданско-патриотическое воспитание подрастающего поколения. </a:t>
            </a:r>
          </a:p>
          <a:p>
            <a:pPr algn="just"/>
            <a:endParaRPr lang="ru-RU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По </a:t>
            </a:r>
            <a:r>
              <a:rPr lang="ru-RU" dirty="0" smtClean="0">
                <a:solidFill>
                  <a:schemeClr val="bg1"/>
                </a:solidFill>
              </a:rPr>
              <a:t>всей России идёт всесторонняя работа над формированием гражданского общества и правового государства. 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Основополагающие </a:t>
            </a:r>
            <a:r>
              <a:rPr lang="ru-RU" dirty="0" smtClean="0">
                <a:solidFill>
                  <a:schemeClr val="bg1"/>
                </a:solidFill>
              </a:rPr>
              <a:t>направления в </a:t>
            </a:r>
            <a:r>
              <a:rPr lang="ru-RU" dirty="0" smtClean="0">
                <a:solidFill>
                  <a:schemeClr val="bg1"/>
                </a:solidFill>
              </a:rPr>
              <a:t>образовании: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воспитание гражданственности;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трудолюбия;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н</a:t>
            </a:r>
            <a:r>
              <a:rPr lang="ru-RU" dirty="0" smtClean="0">
                <a:solidFill>
                  <a:schemeClr val="bg1"/>
                </a:solidFill>
              </a:rPr>
              <a:t>равственности;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уважения </a:t>
            </a:r>
            <a:r>
              <a:rPr lang="ru-RU" dirty="0" smtClean="0">
                <a:solidFill>
                  <a:schemeClr val="bg1"/>
                </a:solidFill>
              </a:rPr>
              <a:t>к правам и свободам </a:t>
            </a:r>
            <a:r>
              <a:rPr lang="ru-RU" dirty="0" smtClean="0">
                <a:solidFill>
                  <a:schemeClr val="bg1"/>
                </a:solidFill>
              </a:rPr>
              <a:t>человека;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любви </a:t>
            </a:r>
            <a:r>
              <a:rPr lang="ru-RU" dirty="0" smtClean="0">
                <a:solidFill>
                  <a:schemeClr val="bg1"/>
                </a:solidFill>
              </a:rPr>
              <a:t>к </a:t>
            </a:r>
            <a:r>
              <a:rPr lang="ru-RU" dirty="0" smtClean="0">
                <a:solidFill>
                  <a:schemeClr val="bg1"/>
                </a:solidFill>
              </a:rPr>
              <a:t>Родине;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с</a:t>
            </a:r>
            <a:r>
              <a:rPr lang="ru-RU" dirty="0" smtClean="0">
                <a:solidFill>
                  <a:schemeClr val="bg1"/>
                </a:solidFill>
              </a:rPr>
              <a:t>емье;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окружающей </a:t>
            </a:r>
            <a:r>
              <a:rPr lang="ru-RU" dirty="0" smtClean="0">
                <a:solidFill>
                  <a:schemeClr val="bg1"/>
                </a:solidFill>
              </a:rPr>
              <a:t>природе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1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514600"/>
            <a:ext cx="5565228" cy="3873398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81000" y="457200"/>
            <a:ext cx="8382000" cy="5715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 Любовь </a:t>
            </a:r>
            <a:r>
              <a:rPr lang="ru-RU" dirty="0" smtClean="0">
                <a:solidFill>
                  <a:schemeClr val="bg1"/>
                </a:solidFill>
              </a:rPr>
              <a:t>к Родине – это главное,  </a:t>
            </a:r>
            <a:r>
              <a:rPr lang="ru-RU" dirty="0" smtClean="0">
                <a:solidFill>
                  <a:schemeClr val="bg1"/>
                </a:solidFill>
              </a:rPr>
              <a:t>составляющее патриотического </a:t>
            </a:r>
            <a:r>
              <a:rPr lang="ru-RU" dirty="0" smtClean="0">
                <a:solidFill>
                  <a:schemeClr val="bg1"/>
                </a:solidFill>
              </a:rPr>
              <a:t>воспитания, являющегося основным качеством нравственного стержня человека. </a:t>
            </a:r>
            <a:endParaRPr lang="ru-RU" dirty="0" smtClean="0">
              <a:solidFill>
                <a:schemeClr val="bg1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Задачи </a:t>
            </a:r>
            <a:r>
              <a:rPr lang="ru-RU" dirty="0" smtClean="0">
                <a:solidFill>
                  <a:schemeClr val="bg1"/>
                </a:solidFill>
              </a:rPr>
              <a:t>первостепенной важности: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•	формирование  духовно-нравственных качеств личности;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•	воспитание патриотизма;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•	формирование  толерантного отношения к миру;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•	способствовать реализации индивидуальных, творческих, личностных и деловых качеств подрастающего поколения.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58098051_12531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228600"/>
            <a:ext cx="5029200" cy="3595878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вовлечение </a:t>
            </a:r>
            <a:r>
              <a:rPr lang="ru-RU" dirty="0" smtClean="0"/>
              <a:t>учащихся, педагогов, родителей в активную деятельность по патриотическому воспитанию с целью формирования у обучающихся гражданственности, патриотизма, активной жизненной позиции для успешной их социализации на благо региона и Родины в целом.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Основная цель </a:t>
            </a:r>
            <a:r>
              <a:rPr lang="ru-RU" b="1" dirty="0" smtClean="0"/>
              <a:t>проекта: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075" y="3124200"/>
            <a:ext cx="5025775" cy="3375804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формировать представление об истинных ценностях настоящего гражданина, таких как интерес к истории своей Родины, к её героям, к малоизученным фактам прошедших локальных войн;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обучать </a:t>
            </a:r>
            <a:r>
              <a:rPr lang="ru-RU" dirty="0" smtClean="0">
                <a:solidFill>
                  <a:schemeClr val="bg1"/>
                </a:solidFill>
              </a:rPr>
              <a:t>основам поисковой деятельности, коммуникативным качествам;    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воспитывать </a:t>
            </a:r>
            <a:r>
              <a:rPr lang="ru-RU" dirty="0" smtClean="0">
                <a:solidFill>
                  <a:schemeClr val="bg1"/>
                </a:solidFill>
              </a:rPr>
              <a:t>у детей уважительное отношение к ветеранам, тактичность, понимание необходимости защищать внешние границы своей Родины.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Задачи</a:t>
            </a:r>
            <a:r>
              <a:rPr lang="ru-RU" b="1" dirty="0" smtClean="0"/>
              <a:t>: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уроки </a:t>
            </a:r>
            <a:r>
              <a:rPr lang="ru-RU" dirty="0" smtClean="0"/>
              <a:t>гражданственности;</a:t>
            </a:r>
          </a:p>
          <a:p>
            <a:r>
              <a:rPr lang="ru-RU" dirty="0" smtClean="0"/>
              <a:t>классные часы;</a:t>
            </a:r>
          </a:p>
          <a:p>
            <a:r>
              <a:rPr lang="ru-RU" dirty="0" smtClean="0"/>
              <a:t>поисковая </a:t>
            </a:r>
            <a:r>
              <a:rPr lang="ru-RU" dirty="0" smtClean="0"/>
              <a:t>работа по сбору </a:t>
            </a:r>
            <a:r>
              <a:rPr lang="ru-RU" dirty="0" smtClean="0"/>
              <a:t>информации;</a:t>
            </a:r>
          </a:p>
          <a:p>
            <a:r>
              <a:rPr lang="ru-RU" dirty="0" smtClean="0"/>
              <a:t>диспуты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Формы проведения проекта:</a:t>
            </a:r>
            <a:endParaRPr lang="ru-RU" dirty="0"/>
          </a:p>
        </p:txBody>
      </p:sp>
      <p:pic>
        <p:nvPicPr>
          <p:cNvPr id="4" name="Рисунок 3" descr="trikolor-200x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2895600"/>
            <a:ext cx="3479800" cy="3479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rikolor-200x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304800"/>
            <a:ext cx="3251200" cy="32512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45720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обогащение </a:t>
            </a:r>
            <a:r>
              <a:rPr lang="ru-RU" dirty="0" smtClean="0"/>
              <a:t>содержания гражданско-патриотического воспитания в образовательно-воспитательном пространстве школы; </a:t>
            </a:r>
          </a:p>
          <a:p>
            <a:pPr algn="just"/>
            <a:r>
              <a:rPr lang="ru-RU" dirty="0" smtClean="0"/>
              <a:t>вовлечение </a:t>
            </a:r>
            <a:r>
              <a:rPr lang="ru-RU" dirty="0" smtClean="0"/>
              <a:t>в систему гражданско-патриотического воспитания учащихся, учителей, родителей;</a:t>
            </a:r>
          </a:p>
          <a:p>
            <a:pPr algn="just"/>
            <a:r>
              <a:rPr lang="ru-RU" dirty="0" smtClean="0"/>
              <a:t>развитие </a:t>
            </a:r>
            <a:r>
              <a:rPr lang="ru-RU" dirty="0" smtClean="0"/>
              <a:t>творческих способностей обучающихся; </a:t>
            </a:r>
          </a:p>
          <a:p>
            <a:pPr algn="just"/>
            <a:r>
              <a:rPr lang="ru-RU" dirty="0" smtClean="0"/>
              <a:t>осознание </a:t>
            </a:r>
            <a:r>
              <a:rPr lang="ru-RU" dirty="0" smtClean="0"/>
              <a:t>ответственности за судьбу Родины, формирование гордости за сопричастность к деяниям предыдущих поколений;</a:t>
            </a:r>
          </a:p>
          <a:p>
            <a:pPr algn="just"/>
            <a:r>
              <a:rPr lang="ru-RU" dirty="0" smtClean="0"/>
              <a:t>осознание </a:t>
            </a:r>
            <a:r>
              <a:rPr lang="ru-RU" dirty="0" smtClean="0"/>
              <a:t>обучающимися высших ценностей, идеалов, ориентиров, способность руководствоваться ими в практической деятельности.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7696200" cy="914400"/>
          </a:xfrm>
        </p:spPr>
        <p:txBody>
          <a:bodyPr/>
          <a:lstStyle/>
          <a:p>
            <a:r>
              <a:rPr lang="ru-RU" b="1" dirty="0" smtClean="0"/>
              <a:t>Ожидаемые результаты: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заинтересованностью всех участников в совместном диалоге по обсуждению поставленных проектом вопросов.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Успешность выполнения проекта обеспечивается: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ya_gr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723" y="3048000"/>
            <a:ext cx="5618765" cy="346862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ster11_image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95600" y="1371600"/>
            <a:ext cx="5791200" cy="4724400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Учащиеся расширили свой кругозор. У них развился интерес к истории родного края, традициям посёлка. Работа способствовала также воспитанию чувства гордости за </a:t>
            </a:r>
            <a:r>
              <a:rPr lang="ru-RU" dirty="0" smtClean="0">
                <a:solidFill>
                  <a:schemeClr val="bg1"/>
                </a:solidFill>
              </a:rPr>
              <a:t>соотечественников. </a:t>
            </a:r>
            <a:r>
              <a:rPr lang="ru-RU" dirty="0" smtClean="0">
                <a:solidFill>
                  <a:schemeClr val="bg1"/>
                </a:solidFill>
              </a:rPr>
              <a:t>Кроме того, дети в классе стали более дружными и получили навыки бесконфликтного общения.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00400" y="0"/>
            <a:ext cx="5257800" cy="1219200"/>
          </a:xfrm>
        </p:spPr>
        <p:txBody>
          <a:bodyPr>
            <a:normAutofit/>
          </a:bodyPr>
          <a:lstStyle/>
          <a:p>
            <a:r>
              <a:rPr lang="ru-RU" b="1" dirty="0" smtClean="0"/>
              <a:t>Результаты </a:t>
            </a:r>
            <a:r>
              <a:rPr lang="ru-RU" b="1" dirty="0" smtClean="0"/>
              <a:t>работы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128</TotalTime>
  <Words>324</Words>
  <PresentationFormat>Экран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Проект «Патриотическое воспитание»</vt:lpstr>
      <vt:lpstr>Актуальность проекта</vt:lpstr>
      <vt:lpstr>Слайд 3</vt:lpstr>
      <vt:lpstr>Основная цель проекта: </vt:lpstr>
      <vt:lpstr>Задачи:</vt:lpstr>
      <vt:lpstr>Формы проведения проекта:</vt:lpstr>
      <vt:lpstr>Ожидаемые результаты:</vt:lpstr>
      <vt:lpstr>Успешность выполнения проекта обеспечивается: </vt:lpstr>
      <vt:lpstr>Результаты работы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«Патриотическое воспитание»</dc:title>
  <dc:creator>User</dc:creator>
  <cp:lastModifiedBy>User</cp:lastModifiedBy>
  <cp:revision>11</cp:revision>
  <dcterms:created xsi:type="dcterms:W3CDTF">2013-11-07T16:14:02Z</dcterms:created>
  <dcterms:modified xsi:type="dcterms:W3CDTF">2013-11-07T18:33:20Z</dcterms:modified>
</cp:coreProperties>
</file>