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71" r:id="rId13"/>
    <p:sldId id="266" r:id="rId14"/>
    <p:sldId id="272" r:id="rId15"/>
    <p:sldId id="267" r:id="rId16"/>
    <p:sldId id="273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916E-40C6-4779-8252-9DCB2F7D78A4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F1BE-4C09-4D87-8AF3-D5FFE00E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916E-40C6-4779-8252-9DCB2F7D78A4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F1BE-4C09-4D87-8AF3-D5FFE00E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916E-40C6-4779-8252-9DCB2F7D78A4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F1BE-4C09-4D87-8AF3-D5FFE00E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916E-40C6-4779-8252-9DCB2F7D78A4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F1BE-4C09-4D87-8AF3-D5FFE00E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916E-40C6-4779-8252-9DCB2F7D78A4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F1BE-4C09-4D87-8AF3-D5FFE00E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916E-40C6-4779-8252-9DCB2F7D78A4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F1BE-4C09-4D87-8AF3-D5FFE00E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916E-40C6-4779-8252-9DCB2F7D78A4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F1BE-4C09-4D87-8AF3-D5FFE00E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916E-40C6-4779-8252-9DCB2F7D78A4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F1BE-4C09-4D87-8AF3-D5FFE00E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916E-40C6-4779-8252-9DCB2F7D78A4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F1BE-4C09-4D87-8AF3-D5FFE00E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916E-40C6-4779-8252-9DCB2F7D78A4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F1BE-4C09-4D87-8AF3-D5FFE00E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916E-40C6-4779-8252-9DCB2F7D78A4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F1BE-4C09-4D87-8AF3-D5FFE00E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9916E-40C6-4779-8252-9DCB2F7D78A4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2F1BE-4C09-4D87-8AF3-D5FFE00E8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6764288" cy="17281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BrowalliaUPC" pitchFamily="34" charset="-34"/>
              </a:rPr>
              <a:t>«Физические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BrowalliaUPC" pitchFamily="34" charset="-34"/>
              </a:rPr>
              <a:t>свойства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BrowalliaUPC" pitchFamily="34" charset="-34"/>
              </a:rPr>
              <a:t>металлов</a:t>
            </a:r>
            <a:r>
              <a:rPr lang="ru-RU" b="1" dirty="0" smtClean="0">
                <a:solidFill>
                  <a:srgbClr val="FF0000"/>
                </a:solidFill>
                <a:cs typeface="BrowalliaUPC" pitchFamily="34" charset="-34"/>
              </a:rPr>
              <a:t>»</a:t>
            </a:r>
            <a:br>
              <a:rPr lang="ru-RU" b="1" dirty="0" smtClean="0">
                <a:solidFill>
                  <a:srgbClr val="FF0000"/>
                </a:solidFill>
                <a:cs typeface="BrowalliaUPC" pitchFamily="34" charset="-34"/>
              </a:rPr>
            </a:br>
            <a:r>
              <a:rPr lang="ru-RU" b="1" dirty="0" smtClean="0">
                <a:solidFill>
                  <a:srgbClr val="FF0000"/>
                </a:solidFill>
                <a:cs typeface="BrowalliaUPC" pitchFamily="34" charset="-34"/>
              </a:rPr>
              <a:t>                                   </a:t>
            </a: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  <a:b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учитель химии МБОУ СОШ№1 </a:t>
            </a:r>
            <a:b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г. Нарьян-Мара </a:t>
            </a:r>
            <a:b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</a:t>
            </a:r>
            <a:r>
              <a:rPr lang="ru-RU" sz="1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Корниенко</a:t>
            </a: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Л.И.  </a:t>
            </a:r>
            <a:endParaRPr lang="ru-RU" sz="1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RQ3NKQD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284984"/>
            <a:ext cx="5178896" cy="194421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Теплопроводность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Хорошая теплопроводность, уменьшается в ряду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металлов:Аg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Hg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87PVMB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7" y="2714624"/>
            <a:ext cx="4680520" cy="3522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металлы делятся на две большие группы: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Черные металлы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Имеют темно-серый цвет, большую плотность, высокую температуру плавления и относительно высокую твердость. Типичным представителем черных металлов является железо.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2XQAQKZ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9500" y="4509120"/>
            <a:ext cx="3832820" cy="2016224"/>
          </a:xfrm>
          <a:prstGeom prst="rect">
            <a:avLst/>
          </a:prstGeom>
        </p:spPr>
      </p:pic>
      <p:pic>
        <p:nvPicPr>
          <p:cNvPr id="6" name="Рисунок 5" descr="iQMZ639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581128"/>
            <a:ext cx="2592288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Цветные металлы: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Имеют характерную окраску: красную, желтую, белую; обладают большой пластичностью, малой твердостью, относительно низкой температурой плавления.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Типичным представителем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цветных металлов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является медь.</a:t>
            </a:r>
            <a:endParaRPr lang="ru-RU" dirty="0"/>
          </a:p>
        </p:txBody>
      </p:sp>
      <p:pic>
        <p:nvPicPr>
          <p:cNvPr id="4" name="Рисунок 3" descr="i30CGPA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717032"/>
            <a:ext cx="3168352" cy="2652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Плотность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Легкие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(плотность не более 5 г/см3 )К легким металлам относятся: литий , натрий , калий , магний , кальций , цезий , алюминий , барий. Самый легкий металл — литий, плотность 0.534 г/см3.</a:t>
            </a:r>
          </a:p>
        </p:txBody>
      </p:sp>
      <p:pic>
        <p:nvPicPr>
          <p:cNvPr id="5" name="Рисунок 4" descr="iVN5FY8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149080"/>
            <a:ext cx="2880320" cy="2160240"/>
          </a:xfrm>
          <a:prstGeom prst="rect">
            <a:avLst/>
          </a:prstGeom>
        </p:spPr>
      </p:pic>
      <p:pic>
        <p:nvPicPr>
          <p:cNvPr id="6" name="Рисунок 5" descr="iESLL29Z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293096"/>
            <a:ext cx="2664296" cy="1788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Плотность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Тяжелые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(плотность больше 5 г/см3).К тяжелым металлам относятся: цинк , медь , железо , олово , свинец , серебро , золото , ртуть и др.Самый тяжелый металл — осмий плотность 22,5 г/см3.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i7L5EYNZ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221088"/>
            <a:ext cx="3024336" cy="2232248"/>
          </a:xfrm>
          <a:prstGeom prst="rect">
            <a:avLst/>
          </a:prstGeom>
        </p:spPr>
      </p:pic>
      <p:pic>
        <p:nvPicPr>
          <p:cNvPr id="5" name="Рисунок 4" descr="iH23FTM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221088"/>
            <a:ext cx="3456384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Твёрдость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Мягкие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режутся даже ножом (натрий , калий , индий );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LTGCZD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212976"/>
            <a:ext cx="2952328" cy="2808312"/>
          </a:xfrm>
          <a:prstGeom prst="rect">
            <a:avLst/>
          </a:prstGeom>
        </p:spPr>
      </p:pic>
      <p:pic>
        <p:nvPicPr>
          <p:cNvPr id="5" name="Рисунок 4" descr="iTK7U2U5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140968"/>
            <a:ext cx="3600400" cy="2652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Твёрдость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Твердые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металлы сравниваются по твердости с алмазом, твердость которого равна 10.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самый твердый металл, режет стекло</a:t>
            </a:r>
            <a:endParaRPr lang="ru-RU" dirty="0"/>
          </a:p>
        </p:txBody>
      </p:sp>
      <p:pic>
        <p:nvPicPr>
          <p:cNvPr id="4" name="Рисунок 3" descr="iH23FTM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933056"/>
            <a:ext cx="4176464" cy="2508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Температура плавления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Легкоплавкие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(температура плавления до 1539°С).К самым легкоплавким металлам относятся: ртуть — температура плавления —37°С; галлий — температура плавления 30°С; цезий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Тугоплавкие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(температура плавления выше 1539 С).К тугоплавким металлам относятся: хром — температура плавления 1890°С; молибден — температура плавления 2620°С; ванадий — температура плавления 1900°С; тантал — температура плавления 3015°С; и многие другие металлы.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Самый тугоплавкий металл вольфрам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температура плавления 3410°С.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плавления 28,6°С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Вольфрам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1XR00V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3888432" cy="4032448"/>
          </a:xfrm>
        </p:spPr>
      </p:pic>
      <p:pic>
        <p:nvPicPr>
          <p:cNvPr id="5" name="Рисунок 4" descr="iCWZWJ04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772816"/>
            <a:ext cx="3572991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Кристаллическая решетка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0324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Металлическая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 ее узлах находятся положительно заряженные ионы, а между ними свободно перемещаются электроны. Наличие последних объясняет высокую электропроводность и теплопроводность, а также способность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поддаваться механической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обработке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645024"/>
            <a:ext cx="2952328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Агрегатное состояние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металлы твердые, исключение ртуть - единственный жидкий металл.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781OH0F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996952"/>
            <a:ext cx="4896544" cy="3672408"/>
          </a:xfrm>
          <a:prstGeom prst="rect">
            <a:avLst/>
          </a:prstGeo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996952"/>
            <a:ext cx="4172669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Ковкость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Изготовление различных изделий из железа в кузнице.</a:t>
            </a:r>
            <a:endParaRPr lang="ru-RU" dirty="0"/>
          </a:p>
        </p:txBody>
      </p:sp>
      <p:pic>
        <p:nvPicPr>
          <p:cNvPr id="4" name="Рисунок 3" descr="iO4I30DG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6650" y="2714624"/>
            <a:ext cx="4711774" cy="3306664"/>
          </a:xfrm>
          <a:prstGeom prst="rect">
            <a:avLst/>
          </a:prstGeom>
        </p:spPr>
      </p:pic>
      <p:pic>
        <p:nvPicPr>
          <p:cNvPr id="5" name="Рисунок 4" descr="iVF90L4Z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852936"/>
            <a:ext cx="3096344" cy="3234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Способность намагничиваться - железо, кобальт, никель. Находит применение при изготовлении магнитов.</a:t>
            </a:r>
            <a:endParaRPr lang="ru-RU" dirty="0"/>
          </a:p>
        </p:txBody>
      </p:sp>
      <p:pic>
        <p:nvPicPr>
          <p:cNvPr id="4" name="Рисунок 3" descr="iD6MVA7Q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429000"/>
            <a:ext cx="4032448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Пластичность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изменять свою форму при ударе, прокатываться в тонкие листы, вытягиваться в проволоку: золото, серебро, медь, алюминий. Из 1г золота можно вытянуть проволоку длиной 2 км.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Пластичность. Всем известна алюминиевая фольга. Алюминиевая фольга - это тонкий слой алюминия, в котором отлично сохраняются продукты питания, кофе, чай, лекарства, корма для домашних  животных и многое другое.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Пластичность 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Оловянная фольга, которая используется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заворачивания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лучших сортов шоколада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55F8FU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340768"/>
            <a:ext cx="3816424" cy="4608512"/>
          </a:xfrm>
        </p:spPr>
      </p:pic>
      <p:pic>
        <p:nvPicPr>
          <p:cNvPr id="5" name="Рисунок 4" descr="iON1RXRL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196752"/>
            <a:ext cx="3600399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Металлический блеск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Световые лучи падают на поверхность металла и отталкиваются от неё свободными электронами, создавая эффект металлического блеска.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Зеркало состоит из гладкого стекла, на которое наносят очень тонкий слой металла. Часто зеркала покрывают серебром, потому что оно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прекрасно отражает свет.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1LT5HHB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4293096"/>
            <a:ext cx="2016224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Электропроводность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 электропроводность уменьшается в ряду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металлов:Аg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Hg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NSM22ZJ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9500" y="2924944"/>
            <a:ext cx="4408884" cy="3384376"/>
          </a:xfrm>
          <a:prstGeom prst="rect">
            <a:avLst/>
          </a:prstGeom>
        </p:spPr>
      </p:pic>
      <p:pic>
        <p:nvPicPr>
          <p:cNvPr id="5" name="Рисунок 4" descr="i2AW3ND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3212976"/>
            <a:ext cx="2160240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419</Words>
  <Application>Microsoft Office PowerPoint</Application>
  <PresentationFormat>Экран (4:3)</PresentationFormat>
  <Paragraphs>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«Физические свойства металлов»                                    Презентацию подготовила                                                                                                        учитель химии МБОУ СОШ№1                                                                                                                 г. Нарьян-Мара                                                                                                            Корниенко Л.И.  </vt:lpstr>
      <vt:lpstr>Кристаллическая решетка</vt:lpstr>
      <vt:lpstr>Агрегатное состояние</vt:lpstr>
      <vt:lpstr>Ковкость</vt:lpstr>
      <vt:lpstr>Слайд 5</vt:lpstr>
      <vt:lpstr>Пластичность</vt:lpstr>
      <vt:lpstr>Слайд 7</vt:lpstr>
      <vt:lpstr>Металлический блеск</vt:lpstr>
      <vt:lpstr>Электропроводность</vt:lpstr>
      <vt:lpstr>Теплопроводность</vt:lpstr>
      <vt:lpstr>Все металлы делятся на две большие группы:</vt:lpstr>
      <vt:lpstr>Цветные металлы:</vt:lpstr>
      <vt:lpstr>Плотность</vt:lpstr>
      <vt:lpstr>Плотность</vt:lpstr>
      <vt:lpstr>Твёрдость</vt:lpstr>
      <vt:lpstr>Твёрдость</vt:lpstr>
      <vt:lpstr>Температура плавления</vt:lpstr>
      <vt:lpstr>Вольфрам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"Физические свойства металлов"</dc:title>
  <dc:creator>Олег</dc:creator>
  <cp:lastModifiedBy>Олег</cp:lastModifiedBy>
  <cp:revision>9</cp:revision>
  <dcterms:created xsi:type="dcterms:W3CDTF">2014-09-17T16:32:44Z</dcterms:created>
  <dcterms:modified xsi:type="dcterms:W3CDTF">2014-10-31T12:18:46Z</dcterms:modified>
</cp:coreProperties>
</file>