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6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2870A-2187-45D8-95E5-B6E767500A54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05D8D-48AE-4AD0-BD78-5863B51CC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2870A-2187-45D8-95E5-B6E767500A54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05D8D-48AE-4AD0-BD78-5863B51CC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2870A-2187-45D8-95E5-B6E767500A54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05D8D-48AE-4AD0-BD78-5863B51CC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2870A-2187-45D8-95E5-B6E767500A54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05D8D-48AE-4AD0-BD78-5863B51CC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2870A-2187-45D8-95E5-B6E767500A54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05D8D-48AE-4AD0-BD78-5863B51CC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2870A-2187-45D8-95E5-B6E767500A54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05D8D-48AE-4AD0-BD78-5863B51CC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2870A-2187-45D8-95E5-B6E767500A54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05D8D-48AE-4AD0-BD78-5863B51CC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2870A-2187-45D8-95E5-B6E767500A54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5A05D8D-48AE-4AD0-BD78-5863B51CCC2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2870A-2187-45D8-95E5-B6E767500A54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05D8D-48AE-4AD0-BD78-5863B51CC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2870A-2187-45D8-95E5-B6E767500A54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E5A05D8D-48AE-4AD0-BD78-5863B51CC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74C2870A-2187-45D8-95E5-B6E767500A54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A05D8D-48AE-4AD0-BD78-5863B51CC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74C2870A-2187-45D8-95E5-B6E767500A54}" type="datetimeFigureOut">
              <a:rPr lang="ru-RU" smtClean="0"/>
              <a:pPr/>
              <a:t>22.11.2013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5A05D8D-48AE-4AD0-BD78-5863B51CCC2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>
    <p:fade/>
  </p:transition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492896"/>
            <a:ext cx="8175384" cy="23012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Физические и химические явления. </a:t>
            </a:r>
            <a:br>
              <a:rPr lang="ru-RU" dirty="0" smtClean="0"/>
            </a:br>
            <a:r>
              <a:rPr lang="ru-RU" dirty="0" smtClean="0"/>
              <a:t>Химические реакции.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908720"/>
            <a:ext cx="7992888" cy="2301240"/>
          </a:xfrm>
        </p:spPr>
        <p:txBody>
          <a:bodyPr/>
          <a:lstStyle/>
          <a:p>
            <a:pPr algn="ctr"/>
            <a:r>
              <a:rPr lang="ru-RU" dirty="0" smtClean="0"/>
              <a:t>Применение физических явлений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828600" y="4437112"/>
            <a:ext cx="6480048" cy="175260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Стеклодувное </a:t>
            </a:r>
          </a:p>
          <a:p>
            <a:pPr algn="ctr"/>
            <a:r>
              <a:rPr lang="ru-RU" sz="2800" dirty="0" smtClean="0"/>
              <a:t>производство</a:t>
            </a:r>
            <a:endParaRPr lang="ru-RU" sz="2800" dirty="0"/>
          </a:p>
        </p:txBody>
      </p:sp>
      <p:pic>
        <p:nvPicPr>
          <p:cNvPr id="5" name="Picture 22" descr="http://img.board.com.ua/a/1042532423/wm/2-stekloduvnyie-raboty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068960"/>
            <a:ext cx="3240360" cy="194421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0" y="5229200"/>
            <a:ext cx="43716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Формование изделий </a:t>
            </a:r>
          </a:p>
          <a:p>
            <a:pPr algn="ctr"/>
            <a:r>
              <a:rPr lang="ru-RU" sz="3200" dirty="0" smtClean="0"/>
              <a:t>из пластмассы</a:t>
            </a:r>
            <a:endParaRPr lang="ru-RU" sz="3200" dirty="0"/>
          </a:p>
        </p:txBody>
      </p:sp>
      <p:pic>
        <p:nvPicPr>
          <p:cNvPr id="3074" name="Picture 2" descr="F:\1311349662_pla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068960"/>
            <a:ext cx="3240360" cy="200139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7704856" cy="2301240"/>
          </a:xfrm>
        </p:spPr>
        <p:txBody>
          <a:bodyPr/>
          <a:lstStyle/>
          <a:p>
            <a:pPr algn="ctr"/>
            <a:r>
              <a:rPr lang="ru-RU" dirty="0" smtClean="0"/>
              <a:t>Химические реакции в природе и в быту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5373216"/>
            <a:ext cx="4032448" cy="117653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Извержение вулкана </a:t>
            </a:r>
            <a:endParaRPr lang="ru-RU" sz="2400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-1548680" y="5897488"/>
            <a:ext cx="4824536" cy="960512"/>
          </a:xfrm>
          <a:prstGeom prst="rect">
            <a:avLst/>
          </a:prstGeom>
        </p:spPr>
        <p:txBody>
          <a:bodyPr vert="horz" tIns="0" rIns="45720" bIns="0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Горение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древесины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067944" y="3140968"/>
            <a:ext cx="3744416" cy="1368152"/>
          </a:xfrm>
          <a:prstGeom prst="rect">
            <a:avLst/>
          </a:prstGeom>
        </p:spPr>
        <p:txBody>
          <a:bodyPr vert="horz" tIns="0" rIns="45720" bIns="0" anchor="b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Приготовление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пищи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0" y="3068960"/>
            <a:ext cx="4176464" cy="1656184"/>
          </a:xfrm>
          <a:prstGeom prst="rect">
            <a:avLst/>
          </a:prstGeom>
        </p:spPr>
        <p:txBody>
          <a:bodyPr vert="horz" tIns="0" rIns="4572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Порча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пищевых продуктов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32" descr="http://pica4u.ru/uploads/posts/2013-07/thumbs/1374098408_1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2700299" cy="1944216"/>
          </a:xfrm>
          <a:prstGeom prst="rect">
            <a:avLst/>
          </a:prstGeom>
          <a:noFill/>
        </p:spPr>
      </p:pic>
      <p:pic>
        <p:nvPicPr>
          <p:cNvPr id="10" name="Picture 30" descr="http://hnb.com.ua/artimages/Zhiry_i_holesterin_chast_3_holesterin_i_triglitseridy%2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1772816"/>
            <a:ext cx="2808312" cy="1814806"/>
          </a:xfrm>
          <a:prstGeom prst="rect">
            <a:avLst/>
          </a:prstGeom>
          <a:noFill/>
        </p:spPr>
      </p:pic>
      <p:pic>
        <p:nvPicPr>
          <p:cNvPr id="11" name="Picture 26" descr="http://sphotos-b.xx.fbcdn.net/hphotos-ash4/409705_370407326323964_1654972702_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4437112"/>
            <a:ext cx="2208245" cy="1656184"/>
          </a:xfrm>
          <a:prstGeom prst="rect">
            <a:avLst/>
          </a:prstGeom>
          <a:noFill/>
        </p:spPr>
      </p:pic>
      <p:pic>
        <p:nvPicPr>
          <p:cNvPr id="12" name="Picture 28" descr="http://primamedia.ru/f/big/291/29009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4437112"/>
            <a:ext cx="2581255" cy="171653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4581128"/>
            <a:ext cx="6480048" cy="17526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Разрушение памятников культуры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924944"/>
            <a:ext cx="41044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Окраска листьев осенью</a:t>
            </a:r>
          </a:p>
          <a:p>
            <a:endParaRPr lang="ru-RU" dirty="0"/>
          </a:p>
        </p:txBody>
      </p:sp>
      <p:pic>
        <p:nvPicPr>
          <p:cNvPr id="6" name="Picture 16" descr="http://stat19.privet.ru/lr/0b175ef6b833b0ffecf254ee67f7c6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80727"/>
            <a:ext cx="2520280" cy="189214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912424" y="2996952"/>
            <a:ext cx="26345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dirty="0" smtClean="0"/>
              <a:t>Коррозия железа</a:t>
            </a:r>
            <a:endParaRPr lang="ru-RU" sz="2400" dirty="0"/>
          </a:p>
        </p:txBody>
      </p:sp>
      <p:pic>
        <p:nvPicPr>
          <p:cNvPr id="4098" name="Picture 2" descr="F:\db31ea3c882bf71e358178f6f789bfd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980728"/>
            <a:ext cx="2698298" cy="1922537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748" y="3663608"/>
            <a:ext cx="3380606" cy="225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83768" y="620688"/>
            <a:ext cx="3383704" cy="1512168"/>
          </a:xfrm>
        </p:spPr>
        <p:txBody>
          <a:bodyPr/>
          <a:lstStyle/>
          <a:p>
            <a:r>
              <a:rPr lang="ru-RU" dirty="0" smtClean="0"/>
              <a:t>Явления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916832"/>
            <a:ext cx="4248472" cy="3408784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4400" b="1" dirty="0" smtClean="0"/>
              <a:t>Физические</a:t>
            </a:r>
          </a:p>
          <a:p>
            <a:pPr algn="ctr"/>
            <a:r>
              <a:rPr lang="ru-RU" sz="3600" dirty="0" smtClean="0"/>
              <a:t>Изменяется агрегатное состояние веществ. </a:t>
            </a:r>
          </a:p>
          <a:p>
            <a:pPr algn="ctr"/>
            <a:r>
              <a:rPr lang="ru-RU" sz="3600" dirty="0" smtClean="0"/>
              <a:t>Не происходит превращение вещества</a:t>
            </a:r>
            <a:endParaRPr lang="ru-RU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4860032" y="2132856"/>
            <a:ext cx="37444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Химические</a:t>
            </a:r>
          </a:p>
          <a:p>
            <a:pPr algn="ctr"/>
            <a:r>
              <a:rPr lang="ru-RU" sz="3200" dirty="0" smtClean="0"/>
              <a:t>Происходят превращения веществ – химические реакции</a:t>
            </a:r>
            <a:endParaRPr lang="ru-RU" sz="32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7920880" cy="2301240"/>
          </a:xfrm>
        </p:spPr>
        <p:txBody>
          <a:bodyPr/>
          <a:lstStyle/>
          <a:p>
            <a:r>
              <a:rPr lang="ru-RU" dirty="0" smtClean="0"/>
              <a:t>Физические явления.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504" y="2276872"/>
            <a:ext cx="4932040" cy="2016224"/>
          </a:xfrm>
        </p:spPr>
        <p:txBody>
          <a:bodyPr>
            <a:noAutofit/>
          </a:bodyPr>
          <a:lstStyle/>
          <a:p>
            <a:pPr marL="742950" indent="-742950" algn="l"/>
            <a:r>
              <a:rPr lang="ru-RU" sz="3200" dirty="0" smtClean="0"/>
              <a:t>      Таяние льда</a:t>
            </a:r>
          </a:p>
          <a:p>
            <a:pPr marL="742950" indent="-742950" algn="l">
              <a:buFont typeface="+mj-lt"/>
              <a:buAutoNum type="arabicPeriod"/>
            </a:pPr>
            <a:endParaRPr lang="ru-RU" sz="4000" dirty="0" smtClean="0"/>
          </a:p>
        </p:txBody>
      </p:sp>
      <p:pic>
        <p:nvPicPr>
          <p:cNvPr id="5" name="Picture 4" descr="http://rookery.s3.amazonaws.com/1033000/1033333_0c00_625x1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24744"/>
            <a:ext cx="2592288" cy="193590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95936" y="3068960"/>
            <a:ext cx="5832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/>
            <a:r>
              <a:rPr lang="ru-RU" sz="3200" dirty="0" smtClean="0"/>
              <a:t>    Выпадение осадков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587727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indent="-742950"/>
            <a:r>
              <a:rPr lang="ru-RU" sz="3200" dirty="0" smtClean="0"/>
              <a:t>    Кипение воды</a:t>
            </a:r>
          </a:p>
        </p:txBody>
      </p:sp>
      <p:pic>
        <p:nvPicPr>
          <p:cNvPr id="8" name="Picture 6" descr="http://f.rodon.org/p/17/0810281905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24744"/>
            <a:ext cx="2664296" cy="1998221"/>
          </a:xfrm>
          <a:prstGeom prst="rect">
            <a:avLst/>
          </a:prstGeom>
          <a:noFill/>
        </p:spPr>
      </p:pic>
      <p:pic>
        <p:nvPicPr>
          <p:cNvPr id="9" name="Picture 8" descr="http://img1.liveinternet.ru/images/attach/c/5/85/569/85569191_voda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789040"/>
            <a:ext cx="2395452" cy="214198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211960" y="5780782"/>
            <a:ext cx="3798027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indent="-742950" algn="ctr"/>
            <a:r>
              <a:rPr lang="ru-RU" sz="3200" dirty="0" smtClean="0"/>
              <a:t>Плавление стекла </a:t>
            </a:r>
          </a:p>
          <a:p>
            <a:pPr marL="742950" indent="-742950" algn="ctr"/>
            <a:r>
              <a:rPr lang="ru-RU" sz="3200" dirty="0" smtClean="0"/>
              <a:t>или метала</a:t>
            </a:r>
            <a:endParaRPr lang="ru-RU" sz="3200" dirty="0"/>
          </a:p>
        </p:txBody>
      </p:sp>
      <p:pic>
        <p:nvPicPr>
          <p:cNvPr id="11" name="Picture 10" descr="http://www.klonblog.com/images/2013/01/melting-glasses-01-klonblo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4005064"/>
            <a:ext cx="3938704" cy="178804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6"/>
            <a:ext cx="8532440" cy="2301240"/>
          </a:xfrm>
        </p:spPr>
        <p:txBody>
          <a:bodyPr/>
          <a:lstStyle/>
          <a:p>
            <a:pPr algn="ctr"/>
            <a:r>
              <a:rPr lang="ru-RU" sz="4800" dirty="0" smtClean="0"/>
              <a:t>Химические явления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08520" y="2420888"/>
            <a:ext cx="4464496" cy="18002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Извержение вулкана</a:t>
            </a:r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6021288"/>
            <a:ext cx="63367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Горение свечи или древесины</a:t>
            </a: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499992" y="3356992"/>
            <a:ext cx="41564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Пожелтение листьев</a:t>
            </a:r>
          </a:p>
        </p:txBody>
      </p:sp>
      <p:pic>
        <p:nvPicPr>
          <p:cNvPr id="6" name="Picture 12" descr="http://img1.liveinternet.ru/images/attach/c/4/80/760/80760945_5472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2669055" cy="1916832"/>
          </a:xfrm>
          <a:prstGeom prst="rect">
            <a:avLst/>
          </a:prstGeom>
          <a:noFill/>
        </p:spPr>
      </p:pic>
      <p:pic>
        <p:nvPicPr>
          <p:cNvPr id="8" name="Picture 26" descr="http://sphotos-b.xx.fbcdn.net/hphotos-ash4/409705_370407326323964_1654972702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221088"/>
            <a:ext cx="2448272" cy="1836204"/>
          </a:xfrm>
          <a:prstGeom prst="rect">
            <a:avLst/>
          </a:prstGeom>
          <a:noFill/>
        </p:spPr>
      </p:pic>
      <p:pic>
        <p:nvPicPr>
          <p:cNvPr id="9" name="Picture 18" descr="http://litcult.ru/u/dd/lyrics/6146/fo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1484784"/>
            <a:ext cx="2448272" cy="16946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8712968" cy="230124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Признаки химических реакций: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3861048"/>
            <a:ext cx="7848872" cy="1752600"/>
          </a:xfrm>
        </p:spPr>
        <p:txBody>
          <a:bodyPr>
            <a:noAutofit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ru-RU" sz="3600" dirty="0" smtClean="0"/>
              <a:t>Выделение тепла или света</a:t>
            </a:r>
          </a:p>
          <a:p>
            <a:pPr marL="742950" indent="-742950" algn="l">
              <a:buFont typeface="+mj-lt"/>
              <a:buAutoNum type="arabicPeriod"/>
            </a:pPr>
            <a:r>
              <a:rPr lang="ru-RU" sz="3600" dirty="0" smtClean="0"/>
              <a:t>Изменение окраски</a:t>
            </a:r>
          </a:p>
          <a:p>
            <a:pPr marL="742950" indent="-742950" algn="l">
              <a:buFont typeface="+mj-lt"/>
              <a:buAutoNum type="arabicPeriod"/>
            </a:pPr>
            <a:r>
              <a:rPr lang="ru-RU" sz="3600" dirty="0" smtClean="0"/>
              <a:t>Выделение газа</a:t>
            </a:r>
          </a:p>
          <a:p>
            <a:pPr marL="742950" indent="-742950" algn="l">
              <a:buFont typeface="+mj-lt"/>
              <a:buAutoNum type="arabicPeriod"/>
            </a:pPr>
            <a:r>
              <a:rPr lang="ru-RU" sz="3600" dirty="0" smtClean="0"/>
              <a:t>Появление запаха</a:t>
            </a:r>
          </a:p>
          <a:p>
            <a:pPr marL="742950" indent="-742950" algn="l">
              <a:buFont typeface="+mj-lt"/>
              <a:buAutoNum type="arabicPeriod"/>
            </a:pPr>
            <a:r>
              <a:rPr lang="ru-RU" sz="3600" dirty="0" smtClean="0"/>
              <a:t>Выпадение осадка</a:t>
            </a:r>
            <a:endParaRPr lang="ru-RU" sz="36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496944" cy="2304256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Условия протекания химических реакций: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624743" y="4818916"/>
            <a:ext cx="6552728" cy="123877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Смешивание </a:t>
            </a:r>
            <a:r>
              <a:rPr lang="ru-RU" sz="3600" dirty="0" smtClean="0"/>
              <a:t>или</a:t>
            </a:r>
            <a:endParaRPr lang="ru-RU" sz="3600" dirty="0"/>
          </a:p>
          <a:p>
            <a:pPr algn="ctr"/>
            <a:r>
              <a:rPr lang="ru-RU" sz="3600" dirty="0" smtClean="0"/>
              <a:t>соприкосновение</a:t>
            </a:r>
            <a:endParaRPr lang="ru-RU" sz="3600" dirty="0" smtClean="0"/>
          </a:p>
        </p:txBody>
      </p:sp>
      <p:pic>
        <p:nvPicPr>
          <p:cNvPr id="4" name="Picture 20" descr="http://cl.rushkolnik.ru/tw_files2/urls_50/11/d-10150/10150_html_5af13fe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276872"/>
            <a:ext cx="3384376" cy="254204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580112" y="4941168"/>
            <a:ext cx="27218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/>
              <a:t>Н</a:t>
            </a:r>
            <a:r>
              <a:rPr lang="ru-RU" sz="3600" dirty="0" smtClean="0"/>
              <a:t>агревание</a:t>
            </a:r>
            <a:endParaRPr lang="ru-R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76872"/>
            <a:ext cx="3648075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88640"/>
            <a:ext cx="6480048" cy="2301240"/>
          </a:xfrm>
        </p:spPr>
        <p:txBody>
          <a:bodyPr/>
          <a:lstStyle/>
          <a:p>
            <a:pPr algn="ctr"/>
            <a:r>
              <a:rPr lang="ru-RU" dirty="0" smtClean="0"/>
              <a:t>Проверь себя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980728"/>
            <a:ext cx="8496944" cy="1104528"/>
          </a:xfrm>
        </p:spPr>
        <p:txBody>
          <a:bodyPr/>
          <a:lstStyle/>
          <a:p>
            <a:pPr algn="ctr"/>
            <a:r>
              <a:rPr lang="ru-RU" dirty="0" smtClean="0"/>
              <a:t>Выберите химические реакции </a:t>
            </a:r>
          </a:p>
          <a:p>
            <a:pPr algn="ctr"/>
            <a:r>
              <a:rPr lang="ru-RU" dirty="0" smtClean="0"/>
              <a:t>Укажи признаки и условия их протекания.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6912"/>
            <a:ext cx="2679098" cy="201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613607"/>
            <a:ext cx="28575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36912"/>
            <a:ext cx="2188703" cy="3134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424936" cy="230124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Сущность физического явления.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420888"/>
            <a:ext cx="4211960" cy="352839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Молекулы не разрушаются, а изменяются расстояния, между ними, т.е изменяется агрегатное состояние вещества.</a:t>
            </a:r>
            <a:endParaRPr lang="ru-RU" sz="3200" dirty="0"/>
          </a:p>
        </p:txBody>
      </p:sp>
      <p:pic>
        <p:nvPicPr>
          <p:cNvPr id="1026" name="Picture 2" descr="F:\Untitled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276872"/>
            <a:ext cx="4464496" cy="39604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404664"/>
            <a:ext cx="8247392" cy="230124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Сущность химической реакции 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1772816"/>
            <a:ext cx="5688632" cy="1728192"/>
          </a:xfrm>
        </p:spPr>
        <p:txBody>
          <a:bodyPr>
            <a:noAutofit/>
          </a:bodyPr>
          <a:lstStyle/>
          <a:p>
            <a:pPr marL="742950" indent="-742950" algn="l">
              <a:buFont typeface="+mj-lt"/>
              <a:buAutoNum type="arabicPeriod"/>
            </a:pPr>
            <a:r>
              <a:rPr lang="ru-RU" sz="2400" dirty="0" smtClean="0"/>
              <a:t>Распад молекул на атомы</a:t>
            </a:r>
          </a:p>
          <a:p>
            <a:pPr marL="742950" indent="-742950" algn="l">
              <a:buFont typeface="+mj-lt"/>
              <a:buAutoNum type="arabicPeriod"/>
            </a:pPr>
            <a:r>
              <a:rPr lang="ru-RU" sz="2400" dirty="0" smtClean="0"/>
              <a:t>Перегруппировка атомов</a:t>
            </a:r>
          </a:p>
          <a:p>
            <a:pPr marL="742950" indent="-742950" algn="l">
              <a:buFont typeface="+mj-lt"/>
              <a:buAutoNum type="arabicPeriod"/>
            </a:pPr>
            <a:r>
              <a:rPr lang="ru-RU" sz="2400" dirty="0" smtClean="0"/>
              <a:t>Образование новых молекул</a:t>
            </a:r>
            <a:endParaRPr lang="ru-RU" sz="2400" dirty="0"/>
          </a:p>
        </p:txBody>
      </p:sp>
      <p:pic>
        <p:nvPicPr>
          <p:cNvPr id="2050" name="Picture 2" descr="F:\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3645024"/>
            <a:ext cx="4533051" cy="302433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хническая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</TotalTime>
  <Words>153</Words>
  <Application>Microsoft Office PowerPoint</Application>
  <PresentationFormat>Экран (4:3)</PresentationFormat>
  <Paragraphs>49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Техническая</vt:lpstr>
      <vt:lpstr>Физические и химические явления.  Химические реакции. </vt:lpstr>
      <vt:lpstr>Явления</vt:lpstr>
      <vt:lpstr>Физические явления.</vt:lpstr>
      <vt:lpstr>Химические явления.</vt:lpstr>
      <vt:lpstr>Признаки химических реакций:</vt:lpstr>
      <vt:lpstr>Условия протекания химических реакций:</vt:lpstr>
      <vt:lpstr>Проверь себя</vt:lpstr>
      <vt:lpstr>Сущность физического явления.</vt:lpstr>
      <vt:lpstr>Сущность химической реакции </vt:lpstr>
      <vt:lpstr>Применение физических явлений</vt:lpstr>
      <vt:lpstr>Химические реакции в природе и в быту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Физические и химические явления. Химические реакции. </dc:title>
  <dc:creator>Admin</dc:creator>
  <cp:lastModifiedBy>Даша</cp:lastModifiedBy>
  <cp:revision>38</cp:revision>
  <dcterms:created xsi:type="dcterms:W3CDTF">2013-11-12T18:49:17Z</dcterms:created>
  <dcterms:modified xsi:type="dcterms:W3CDTF">2013-11-22T19:23:51Z</dcterms:modified>
</cp:coreProperties>
</file>