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0" r:id="rId10"/>
    <p:sldId id="263" r:id="rId11"/>
    <p:sldId id="265" r:id="rId12"/>
    <p:sldId id="266" r:id="rId13"/>
    <p:sldId id="267" r:id="rId14"/>
    <p:sldId id="273" r:id="rId15"/>
    <p:sldId id="27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99" autoAdjust="0"/>
  </p:normalViewPr>
  <p:slideViewPr>
    <p:cSldViewPr>
      <p:cViewPr varScale="1">
        <p:scale>
          <a:sx n="38" d="100"/>
          <a:sy n="38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220-9128-4A8D-AD44-B387B3D1D48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F2CDC-6454-4E80-8362-DC068FD8A6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2CDC-6454-4E80-8362-DC068FD8A6C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999D58B-4231-4DD0-8C82-970115201F2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774A52B-B74B-4917-8557-2DBC891F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5;&#1056;&#1045;&#1047;&#1045;&#1053;&#1058;&#1040;&#1062;&#1048;&#1048;.%20&#1051;&#1048;&#1058;&#1045;&#1056;&#1040;&#1058;&#1059;&#1056;&#1040;\7%20%20&#1050;&#1051;&#1040;&#1057;&#1057;\7%20&#1050;&#1051;&#1040;&#1057;&#1057;.%20&#1055;&#1045;&#1057;&#1053;&#1048;%20%20&#1053;&#1040;%20%20&#1057;&#1058;&#1048;&#1061;&#1048;%20%20&#1055;&#1054;&#1069;&#1058;&#1054;&#1042;%2020-&#1043;&#1054;%20&#1042;&#1045;&#1050;&#1040;\&#1042;&#1077;&#1088;&#1090;&#1080;&#1085;&#1089;&#1082;&#1080;&#1081;%20&#1044;&#1086;&#1095;&#1077;&#1085;&#1100;&#1082;&#1080;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5;&#1056;&#1045;&#1047;&#1045;&#1053;&#1058;&#1040;&#1062;&#1048;&#1048;.%20&#1051;&#1048;&#1058;&#1045;&#1056;&#1040;&#1058;&#1059;&#1056;&#1040;\7%20%20&#1050;&#1051;&#1040;&#1057;&#1057;\7%20&#1050;&#1051;&#1040;&#1057;&#1057;.%20&#1055;&#1045;&#1057;&#1053;&#1048;%20%20&#1053;&#1040;%20%20&#1057;&#1058;&#1048;&#1061;&#1048;%20%20&#1055;&#1054;&#1069;&#1058;&#1054;&#1042;%2020-&#1043;&#1054;%20&#1042;&#1045;&#1050;&#1040;\&#1055;&#1086;%20&#1057;&#1084;&#1086;&#1083;&#1077;&#1085;&#1089;&#1082;&#1086;&#1081;%20&#1076;&#1086;&#1088;&#1086;&#1075;&#1077;...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5;&#1056;&#1045;&#1047;&#1045;&#1053;&#1058;&#1040;&#1062;&#1048;&#1048;.%20&#1051;&#1048;&#1058;&#1045;&#1056;&#1040;&#1058;&#1059;&#1056;&#1040;\7%20%20&#1050;&#1051;&#1040;&#1057;&#1057;\7%20&#1050;&#1051;&#1040;&#1057;&#1057;.%20&#1055;&#1045;&#1057;&#1053;&#1048;%20%20&#1053;&#1040;%20%20&#1057;&#1058;&#1048;&#1061;&#1048;%20%20&#1055;&#1054;&#1069;&#1058;&#1054;&#1042;%2020-&#1043;&#1054;%20&#1042;&#1045;&#1050;&#1040;\&#1056;&#1091;&#1089;&#1089;&#1082;&#1086;&#1077;%20&#1087;&#1086;&#1083;&#1077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Песни  на  слова русских поэтов  20-го  века.        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901014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676456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Алекса́ндр</a:t>
            </a:r>
            <a:r>
              <a:rPr lang="ru-RU" dirty="0" smtClean="0"/>
              <a:t> </a:t>
            </a:r>
            <a:r>
              <a:rPr lang="ru-RU" dirty="0" err="1" smtClean="0"/>
              <a:t>Никола́евич</a:t>
            </a:r>
            <a:r>
              <a:rPr lang="ru-RU" dirty="0" smtClean="0"/>
              <a:t> </a:t>
            </a:r>
            <a:r>
              <a:rPr lang="ru-RU" dirty="0" err="1" smtClean="0"/>
              <a:t>Верти́нский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(9 (21) марта 1889— 21 мая 1957)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Биографическая справка.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200" dirty="0" smtClean="0"/>
              <a:t>Выдающийся русский эстрадный артист, киноактёр, композитор, поэт и певец, кумир эстрады в первой половине XX века, лауреат Сталинской премии второй степени (1951). Отец актрис Марианны и Анастасии Вертинских.</a:t>
            </a:r>
          </a:p>
          <a:p>
            <a:endParaRPr lang="ru-RU" dirty="0"/>
          </a:p>
        </p:txBody>
      </p:sp>
      <p:pic>
        <p:nvPicPr>
          <p:cNvPr id="5122" name="Picture 2" descr="C:\Users\Ирина\Documents\c34b922b28359001933e30e1151ddd83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3240360" cy="438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Семья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А.Н. Вертинский  с  женой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 Н.Вертинский  с  дочерьми </a:t>
            </a:r>
            <a:endParaRPr lang="ru-RU" dirty="0"/>
          </a:p>
        </p:txBody>
      </p:sp>
      <p:pic>
        <p:nvPicPr>
          <p:cNvPr id="6146" name="Picture 2" descr="C:\Users\Ирина\Documents\2244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45814"/>
            <a:ext cx="4041775" cy="3011122"/>
          </a:xfrm>
          <a:prstGeom prst="rect">
            <a:avLst/>
          </a:prstGeom>
          <a:noFill/>
        </p:spPr>
      </p:pic>
      <p:pic>
        <p:nvPicPr>
          <p:cNvPr id="6147" name="Picture 3" descr="C:\Users\Ирина\Documents\ARL0144-1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16" y="2708275"/>
            <a:ext cx="267024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Дочери А.Н. Вертинского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Марианна  Вертинская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Анастасия Вертинская</a:t>
            </a:r>
            <a:endParaRPr lang="ru-RU" dirty="0"/>
          </a:p>
        </p:txBody>
      </p:sp>
      <p:pic>
        <p:nvPicPr>
          <p:cNvPr id="7170" name="Picture 2" descr="C:\Users\Ирина\Documents\FB287D0C69CFF33AB92E42D7B4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798" y="2708275"/>
            <a:ext cx="2742278" cy="3886200"/>
          </a:xfrm>
          <a:prstGeom prst="rect">
            <a:avLst/>
          </a:prstGeom>
          <a:noFill/>
        </p:spPr>
      </p:pic>
      <p:pic>
        <p:nvPicPr>
          <p:cNvPr id="7171" name="Picture 3" descr="C:\Users\Ирина\Documents\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083" y="2708919"/>
            <a:ext cx="2813609" cy="3885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ертинский Дочень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352928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Беседа по вопросам: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– Что  мы  узнаем  о  жизни  лирического  героя  из  стихотворения «Доченьки»?</a:t>
            </a:r>
          </a:p>
          <a:p>
            <a:r>
              <a:rPr lang="ru-RU" dirty="0" smtClean="0"/>
              <a:t>– Какие образы наполняют это произведение?</a:t>
            </a:r>
          </a:p>
          <a:p>
            <a:r>
              <a:rPr lang="ru-RU" dirty="0" smtClean="0"/>
              <a:t>– По каким признакам мы можем судить о душевном состоянии лирического героя?</a:t>
            </a:r>
          </a:p>
          <a:p>
            <a:r>
              <a:rPr lang="ru-RU" dirty="0" smtClean="0"/>
              <a:t>– Какие художественные приемы оживляют поэтическую картину?</a:t>
            </a:r>
          </a:p>
          <a:p>
            <a:r>
              <a:rPr lang="ru-RU" dirty="0" smtClean="0"/>
              <a:t>– Какие мотивы можно услышать в стихотворении?</a:t>
            </a:r>
          </a:p>
          <a:p>
            <a:r>
              <a:rPr lang="ru-RU" dirty="0" smtClean="0"/>
              <a:t>– Как вы думаете, почему в произведении, посвященном дочерям, возникает образ Родины?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Выучить наизусть одну из песен (с. 220–224), подготовить ответы на вопросы 1–2 (с. 224).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Интернет-ресурсы: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 nsportal.ru/sites/default/files/2012/10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en-US" dirty="0" err="1" smtClean="0"/>
              <a:t>scouts.ru›konspekti-urokov</a:t>
            </a:r>
            <a:r>
              <a:rPr lang="en-US" dirty="0" smtClean="0"/>
              <a:t>…7klass…korovinoy.htm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en-US" dirty="0" smtClean="0"/>
              <a:t> wikipedia.org/wiki/</a:t>
            </a:r>
            <a:endParaRPr lang="ru-RU" dirty="0" smtClean="0"/>
          </a:p>
          <a:p>
            <a:r>
              <a:rPr lang="ru-RU" dirty="0" smtClean="0"/>
              <a:t>4.</a:t>
            </a:r>
            <a:r>
              <a:rPr lang="en-US" dirty="0" err="1" smtClean="0"/>
              <a:t>inzach.ucoz.ru›load</a:t>
            </a:r>
            <a:r>
              <a:rPr lang="en-US" dirty="0" smtClean="0"/>
              <a:t>/</a:t>
            </a:r>
            <a:r>
              <a:rPr lang="en-US" dirty="0" err="1" smtClean="0"/>
              <a:t>pourochnoe_planirovanie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Була́т</a:t>
            </a:r>
            <a:r>
              <a:rPr lang="ru-RU" dirty="0" smtClean="0"/>
              <a:t> </a:t>
            </a:r>
            <a:r>
              <a:rPr lang="ru-RU" dirty="0" err="1" smtClean="0"/>
              <a:t>Ша́лвович</a:t>
            </a:r>
            <a:r>
              <a:rPr lang="ru-RU" dirty="0" smtClean="0"/>
              <a:t> </a:t>
            </a:r>
            <a:r>
              <a:rPr lang="ru-RU" dirty="0" err="1" smtClean="0"/>
              <a:t>Окуджа́ва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(9 мая 1924— 12 июня 1997)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000" dirty="0" smtClean="0"/>
              <a:t>Биографическая справка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Советский поэт, композитор, литератор, прозаик и сценарист. Автор около двухсот авторских и эстрадных песен, написанных на собственные стихи, один из наиболее ярких представителей жанра авторской песни в 1950-е—1980-е годы.</a:t>
            </a:r>
          </a:p>
          <a:p>
            <a:endParaRPr lang="ru-RU" dirty="0"/>
          </a:p>
        </p:txBody>
      </p:sp>
      <p:pic>
        <p:nvPicPr>
          <p:cNvPr id="1026" name="Picture 2" descr="C:\Users\Ирина\Documents\1330528928_okydzhav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1"/>
            <a:ext cx="3168352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История создания песни </a:t>
            </a:r>
            <a:br>
              <a:rPr lang="ru-RU" dirty="0" smtClean="0"/>
            </a:br>
            <a:r>
              <a:rPr lang="ru-RU" dirty="0" smtClean="0"/>
              <a:t>         «По Смоленской дороге».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Юрий </a:t>
            </a:r>
            <a:r>
              <a:rPr lang="ru-RU" sz="2000" dirty="0" err="1" smtClean="0"/>
              <a:t>Левитанский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000" dirty="0" smtClean="0"/>
              <a:t>Булат Окуджава: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"...У меня почти все песни сложились на готовые стихи, то есть, сначала писались стихи, а потом появлялась музыка. Только одна родилась наоборот, на музыку — это песня "По Смоленской дороге". Ехал я в самом деле по Смоленской дороге, зимой в машине вместе с поэтом Юрием </a:t>
            </a:r>
            <a:r>
              <a:rPr lang="ru-RU" dirty="0" err="1" smtClean="0"/>
              <a:t>Левитанским</a:t>
            </a:r>
            <a:r>
              <a:rPr lang="ru-RU" dirty="0" smtClean="0"/>
              <a:t>. Ехали мы в командировку от "Литературной газеты", была с нами гитара, и вот у меня сначала появилась музыка, а потом стихи..."</a:t>
            </a:r>
            <a:endParaRPr lang="ru-RU" dirty="0"/>
          </a:p>
        </p:txBody>
      </p:sp>
      <p:pic>
        <p:nvPicPr>
          <p:cNvPr id="2050" name="Picture 2" descr="C:\Users\Ирина\Documents\Левитанский,_Юрий_Давидович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" y="2746375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3" grpId="1" build="p" animBg="1"/>
      <p:bldP spid="4" grpId="0" build="p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о Смоленской дороге..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208912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Беседа по вопросам.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dirty="0" smtClean="0"/>
              <a:t>О чем идет речь в этом стихотворении? Какова его тема?</a:t>
            </a:r>
          </a:p>
          <a:p>
            <a:r>
              <a:rPr lang="ru-RU" dirty="0" smtClean="0"/>
              <a:t>– Какова общая интонация произведения? </a:t>
            </a:r>
          </a:p>
          <a:p>
            <a:r>
              <a:rPr lang="ru-RU" dirty="0" smtClean="0"/>
              <a:t>– Отметьте песенные особенности стихотворения. </a:t>
            </a:r>
          </a:p>
          <a:p>
            <a:r>
              <a:rPr lang="ru-RU" dirty="0" smtClean="0"/>
              <a:t>– Какие  средства  художественной  выразительности  использует автор? </a:t>
            </a:r>
          </a:p>
          <a:p>
            <a:r>
              <a:rPr lang="ru-RU" dirty="0" smtClean="0"/>
              <a:t>– В чем выражается лиризм стихотворения?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Инна Анатольевна Гофф</a:t>
            </a:r>
            <a:br>
              <a:rPr lang="ru-RU" dirty="0" smtClean="0"/>
            </a:br>
            <a:r>
              <a:rPr lang="ru-RU" dirty="0" smtClean="0"/>
              <a:t> (24 октября 1928 - 26 апреля 1991)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Биографическая справка.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Русская советская писательница (прозаик, поэт), известна как автор текста песни «Русское поле». </a:t>
            </a:r>
          </a:p>
          <a:p>
            <a:r>
              <a:rPr lang="ru-RU" sz="2400" dirty="0" smtClean="0"/>
              <a:t>После войны поступила в Литературный институт имени М. Горького.</a:t>
            </a:r>
            <a:endParaRPr lang="ru-RU" sz="2200" dirty="0"/>
          </a:p>
        </p:txBody>
      </p:sp>
      <p:pic>
        <p:nvPicPr>
          <p:cNvPr id="3074" name="Picture 2" descr="C:\Users\Ирина\Documents\f5a57762f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5720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История создания песни </a:t>
            </a:r>
            <a:br>
              <a:rPr lang="ru-RU" dirty="0" smtClean="0"/>
            </a:br>
            <a:r>
              <a:rPr lang="ru-RU" dirty="0" smtClean="0"/>
              <a:t>                «Русское  поле».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Ян Френкель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Инна Гофф: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«Написала, потому что люблю поле. Люблю русское поле, потому что родилась в России. Таких нигде и нет, наверное… Как мала суша в сравнении с «равниной моря», так малы города в сравнении с ширью наших полей. Полей… Этот ничем не заслонённый вид на край света, из-за которого утром всплывает солнце и за которым оно прячется к ночи… Золотое шумящее поле налитых колосьев было последним мирным видением моего отрочества…</a:t>
            </a:r>
            <a:endParaRPr lang="ru-RU" dirty="0"/>
          </a:p>
        </p:txBody>
      </p:sp>
      <p:pic>
        <p:nvPicPr>
          <p:cNvPr id="4098" name="Picture 2" descr="C:\Users\Ирина\Documents\0020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700" y="2708275"/>
            <a:ext cx="316224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усское пол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08912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Беседа по вопросам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Какая картина природы предстает перед нами в этом произведении?</a:t>
            </a:r>
          </a:p>
          <a:p>
            <a:r>
              <a:rPr lang="ru-RU" dirty="0" smtClean="0"/>
              <a:t>– Какие  средства  художественной  выразительности  использует  поэтесса?</a:t>
            </a:r>
          </a:p>
          <a:p>
            <a:r>
              <a:rPr lang="ru-RU" dirty="0" smtClean="0"/>
              <a:t>– Что питает «писательское вдохновение» И. Гофф и что является темой и идеей данного произведения?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112</TotalTime>
  <Words>513</Words>
  <Application>Microsoft Office PowerPoint</Application>
  <PresentationFormat>Экран (4:3)</PresentationFormat>
  <Paragraphs>50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Песни  на  слова русских поэтов  20-го  века.          </vt:lpstr>
      <vt:lpstr>          Була́т Ша́лвович Окуджа́ва            (9 мая 1924— 12 июня 1997) </vt:lpstr>
      <vt:lpstr>          История создания песни           «По Смоленской дороге».</vt:lpstr>
      <vt:lpstr>Слайд 4</vt:lpstr>
      <vt:lpstr>Беседа по вопросам.</vt:lpstr>
      <vt:lpstr>             Инна Анатольевна Гофф  (24 октября 1928 - 26 апреля 1991)   </vt:lpstr>
      <vt:lpstr>           История создания песни                  «Русское  поле».</vt:lpstr>
      <vt:lpstr>Слайд 8</vt:lpstr>
      <vt:lpstr> Беседа по вопросам</vt:lpstr>
      <vt:lpstr>  Алекса́ндр Никола́евич Верти́нский      (9 (21) марта 1889— 21 мая 1957)</vt:lpstr>
      <vt:lpstr>                     Семья </vt:lpstr>
      <vt:lpstr>       Дочери А.Н. Вертинского </vt:lpstr>
      <vt:lpstr>Слайд 13</vt:lpstr>
      <vt:lpstr>              Беседа по вопросам: </vt:lpstr>
      <vt:lpstr>Домашнее задание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 на  слова русских поэтов  20-го  века.          </dc:title>
  <dc:creator>Ирина</dc:creator>
  <cp:lastModifiedBy>СОШ№2</cp:lastModifiedBy>
  <cp:revision>7</cp:revision>
  <dcterms:created xsi:type="dcterms:W3CDTF">2012-04-22T17:30:08Z</dcterms:created>
  <dcterms:modified xsi:type="dcterms:W3CDTF">2013-11-17T20:14:10Z</dcterms:modified>
</cp:coreProperties>
</file>