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09924-EF88-43CF-996A-778E9BF0071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23158-0A30-4BEA-B427-4862A75F6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23158-0A30-4BEA-B427-4862A75F6A4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B027-2858-46F6-8AAD-409F9706A63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0419-EA0B-4EBF-A6A1-B7CA48F3A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B027-2858-46F6-8AAD-409F9706A63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0419-EA0B-4EBF-A6A1-B7CA48F3A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B027-2858-46F6-8AAD-409F9706A63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0419-EA0B-4EBF-A6A1-B7CA48F3A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B027-2858-46F6-8AAD-409F9706A63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0419-EA0B-4EBF-A6A1-B7CA48F3A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B027-2858-46F6-8AAD-409F9706A63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0419-EA0B-4EBF-A6A1-B7CA48F3A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B027-2858-46F6-8AAD-409F9706A63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0419-EA0B-4EBF-A6A1-B7CA48F3A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B027-2858-46F6-8AAD-409F9706A63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0419-EA0B-4EBF-A6A1-B7CA48F3A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B027-2858-46F6-8AAD-409F9706A63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0419-EA0B-4EBF-A6A1-B7CA48F3A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B027-2858-46F6-8AAD-409F9706A63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0419-EA0B-4EBF-A6A1-B7CA48F3A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B027-2858-46F6-8AAD-409F9706A63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0419-EA0B-4EBF-A6A1-B7CA48F3A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B027-2858-46F6-8AAD-409F9706A63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0419-EA0B-4EBF-A6A1-B7CA48F3A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6B027-2858-46F6-8AAD-409F9706A63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30419-EA0B-4EBF-A6A1-B7CA48F3A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928802"/>
            <a:ext cx="7772400" cy="1470025"/>
          </a:xfrm>
        </p:spPr>
        <p:txBody>
          <a:bodyPr/>
          <a:lstStyle/>
          <a:p>
            <a:r>
              <a:rPr lang="ru-RU" dirty="0" smtClean="0"/>
              <a:t>Открытый урок по СБО в 5 «в» классе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429000"/>
            <a:ext cx="6400800" cy="17526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Тема:</a:t>
            </a:r>
            <a:r>
              <a:rPr lang="ru-RU" sz="3600" b="1" dirty="0">
                <a:solidFill>
                  <a:schemeClr val="tx1"/>
                </a:solidFill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</a:rPr>
              <a:t>«Заваривание чая»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00826" y="5214950"/>
            <a:ext cx="2315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Учитель – дефектолог</a:t>
            </a:r>
          </a:p>
          <a:p>
            <a:r>
              <a:rPr lang="ru-RU" dirty="0" smtClean="0"/>
              <a:t>Лебедева Т.А.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00496" y="5929330"/>
            <a:ext cx="1821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Санкт-Петербург</a:t>
            </a:r>
          </a:p>
          <a:p>
            <a:pPr algn="ctr"/>
            <a:r>
              <a:rPr lang="ru-RU" dirty="0" smtClean="0"/>
              <a:t>2014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1538" y="642918"/>
            <a:ext cx="7445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Специальная (коррекционная) школа-интернат  «Красные Зори»</a:t>
            </a:r>
            <a:endParaRPr lang="ru-RU" sz="2000" b="1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50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Сервировка стола к чаю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Закрепление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14414" y="1500174"/>
            <a:ext cx="6713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Какая страна является родиной чая?</a:t>
            </a:r>
            <a:endParaRPr lang="ru-RU" sz="3200" b="1" dirty="0"/>
          </a:p>
        </p:txBody>
      </p:sp>
      <p:pic>
        <p:nvPicPr>
          <p:cNvPr id="4" name="Рисунок 3" descr="плантация-чая-улун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2357430"/>
            <a:ext cx="5062089" cy="337472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714480" y="1571612"/>
            <a:ext cx="5895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Какие виды чая вы запомнили?</a:t>
            </a:r>
            <a:endParaRPr lang="ru-RU" sz="3200" b="1" dirty="0"/>
          </a:p>
        </p:txBody>
      </p:sp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285992"/>
            <a:ext cx="2636345" cy="185738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Рисунок 6" descr="6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2285992"/>
            <a:ext cx="2357515" cy="185738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Рисунок 8" descr="38040114_1231739544_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74" y="2285992"/>
            <a:ext cx="2588382" cy="187059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Рисунок 9" descr="39635606_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4480" y="4429132"/>
            <a:ext cx="2857500" cy="22145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Рисунок 10" descr="73625528_chai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2066" y="4429132"/>
            <a:ext cx="2786082" cy="218041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Закрепление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71604" y="1643050"/>
            <a:ext cx="5860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Как правильно заваривать чай?</a:t>
            </a:r>
            <a:endParaRPr lang="ru-RU" sz="3200" b="1" dirty="0"/>
          </a:p>
        </p:txBody>
      </p:sp>
      <p:pic>
        <p:nvPicPr>
          <p:cNvPr id="4" name="Рисунок 3" descr="cypkjrtwdwqiesvs rnpluheorekhwb, gyavjjmcgpzxye quxhhntbv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357430"/>
            <a:ext cx="2537179" cy="2712157"/>
          </a:xfrm>
          <a:prstGeom prst="rect">
            <a:avLst/>
          </a:prstGeom>
        </p:spPr>
      </p:pic>
      <p:pic>
        <p:nvPicPr>
          <p:cNvPr id="5" name="Рисунок 4" descr="fu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2571744"/>
            <a:ext cx="3079495" cy="2303462"/>
          </a:xfrm>
          <a:prstGeom prst="rect">
            <a:avLst/>
          </a:prstGeom>
        </p:spPr>
      </p:pic>
      <p:pic>
        <p:nvPicPr>
          <p:cNvPr id="6" name="Рисунок 5" descr="25057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2786058"/>
            <a:ext cx="2786082" cy="2089561"/>
          </a:xfrm>
          <a:prstGeom prst="rect">
            <a:avLst/>
          </a:prstGeom>
        </p:spPr>
      </p:pic>
      <p:pic>
        <p:nvPicPr>
          <p:cNvPr id="7" name="Рисунок 6" descr="tea-ceremony-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166" y="2285992"/>
            <a:ext cx="6096000" cy="4067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Приятного чаепития!!!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/>
              <a:t> Какой напиток часто подают к завтраку и к ужину?</a:t>
            </a:r>
            <a:endParaRPr lang="ru-RU" b="1" dirty="0"/>
          </a:p>
        </p:txBody>
      </p:sp>
      <p:pic>
        <p:nvPicPr>
          <p:cNvPr id="6" name="Рисунок 5" descr="clip38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1785926"/>
            <a:ext cx="5238760" cy="419100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b="1" dirty="0" smtClean="0"/>
              <a:t> В чем заваривают чай?</a:t>
            </a:r>
            <a:endParaRPr lang="ru-RU" b="1" dirty="0"/>
          </a:p>
        </p:txBody>
      </p:sp>
      <p:pic>
        <p:nvPicPr>
          <p:cNvPr id="4" name="Рисунок 3" descr="0015-028-Zavarochnyj-chajni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1357298"/>
            <a:ext cx="5572164" cy="38750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214546" y="5429264"/>
            <a:ext cx="50978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Заварочный чайник</a:t>
            </a:r>
            <a:endParaRPr lang="ru-RU" sz="44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b="1" dirty="0" smtClean="0"/>
              <a:t> С чем пьют чай?</a:t>
            </a:r>
            <a:endParaRPr lang="ru-RU" b="1" dirty="0"/>
          </a:p>
        </p:txBody>
      </p:sp>
      <p:pic>
        <p:nvPicPr>
          <p:cNvPr id="4" name="Рисунок 3" descr="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500174"/>
            <a:ext cx="2857500" cy="26003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Рисунок 4" descr="pchelinyj-mjo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500175"/>
            <a:ext cx="2985799" cy="25994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4286255"/>
            <a:ext cx="2857520" cy="21480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Рисунок 6" descr="Сушки_с_маком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4286257"/>
            <a:ext cx="3071834" cy="21431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Заваривание чая</a:t>
            </a:r>
            <a:endParaRPr lang="ru-RU" b="1" dirty="0"/>
          </a:p>
        </p:txBody>
      </p:sp>
      <p:pic>
        <p:nvPicPr>
          <p:cNvPr id="3" name="Рисунок 2" descr="000001-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1857364"/>
            <a:ext cx="5123781" cy="384983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Историческая справка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57356" y="1643050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Откуда к нам пришел чай?</a:t>
            </a:r>
            <a:endParaRPr lang="ru-RU" sz="3600" b="1" dirty="0"/>
          </a:p>
        </p:txBody>
      </p:sp>
      <p:pic>
        <p:nvPicPr>
          <p:cNvPr id="5" name="Рисунок 4" descr="плантация-чая-улун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2643182"/>
            <a:ext cx="4954932" cy="38576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Рисунок 5" descr="IMG_947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2643182"/>
            <a:ext cx="5350723" cy="392909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Рисунок 6" descr="tea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84" y="2500306"/>
            <a:ext cx="5024430" cy="403524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Рисунок 7" descr="327edd8cc34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5918" y="2500306"/>
            <a:ext cx="5810264" cy="407444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smtClean="0"/>
              <a:t>Виды чая</a:t>
            </a:r>
            <a:endParaRPr lang="ru-RU" b="1" dirty="0"/>
          </a:p>
        </p:txBody>
      </p:sp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1214422"/>
            <a:ext cx="2407098" cy="150019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71472" y="1643050"/>
            <a:ext cx="2991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600" b="1" dirty="0" smtClean="0"/>
              <a:t>Черный чай</a:t>
            </a:r>
            <a:endParaRPr lang="ru-RU" sz="3600" b="1" dirty="0"/>
          </a:p>
        </p:txBody>
      </p:sp>
      <p:pic>
        <p:nvPicPr>
          <p:cNvPr id="5" name="Рисунок 4" descr="6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2786058"/>
            <a:ext cx="2357515" cy="172532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714612" y="3357562"/>
            <a:ext cx="3170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600" b="1" dirty="0" smtClean="0"/>
              <a:t>Зеленый чай</a:t>
            </a:r>
            <a:endParaRPr lang="ru-RU" sz="3600" b="1" dirty="0"/>
          </a:p>
        </p:txBody>
      </p:sp>
      <p:pic>
        <p:nvPicPr>
          <p:cNvPr id="7" name="Рисунок 6" descr="38040114_1231739544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4643446"/>
            <a:ext cx="2588382" cy="187059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42910" y="5357826"/>
            <a:ext cx="2844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b="1" dirty="0" smtClean="0"/>
              <a:t>Красный чай</a:t>
            </a:r>
            <a:endParaRPr lang="ru-RU" sz="3200" b="1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/>
              <a:t>Виды чая</a:t>
            </a:r>
            <a:endParaRPr lang="ru-RU" dirty="0"/>
          </a:p>
        </p:txBody>
      </p:sp>
      <p:pic>
        <p:nvPicPr>
          <p:cNvPr id="3" name="Рисунок 2" descr="39635606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1214422"/>
            <a:ext cx="2857500" cy="22145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785918" y="2000240"/>
            <a:ext cx="2708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b="1" dirty="0" smtClean="0"/>
              <a:t>Желтый чай</a:t>
            </a:r>
            <a:endParaRPr lang="ru-RU" sz="3200" b="1" dirty="0"/>
          </a:p>
        </p:txBody>
      </p:sp>
      <p:pic>
        <p:nvPicPr>
          <p:cNvPr id="5" name="Рисунок 4" descr="73625528_chai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3643314"/>
            <a:ext cx="3286148" cy="257176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286380" y="4572008"/>
            <a:ext cx="2439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b="1" dirty="0" smtClean="0"/>
              <a:t>Белый чай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ru-RU" b="1" dirty="0" smtClean="0"/>
              <a:t>Как правильно заваривать чай?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214554"/>
            <a:ext cx="6348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/>
              <a:t>Вскипятить воду до образования бурлящих пузырьков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786058"/>
            <a:ext cx="4993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/>
              <a:t>Ополоснуть заварочный чайник кипятком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286124"/>
            <a:ext cx="9406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/>
              <a:t>Засыпать заварку в заварочный чайник из расчета 1 чайная ложка на 100 мл воды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714752"/>
            <a:ext cx="4446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/>
              <a:t>Залить заварочный чайник кипятком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286256"/>
            <a:ext cx="9358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/>
              <a:t>Накрыть заварочный чайник салфеткой или специальным колпаком</a:t>
            </a:r>
          </a:p>
          <a:p>
            <a:r>
              <a:rPr lang="ru-RU" sz="2000" dirty="0" smtClean="0"/>
              <a:t> и дать настояться в течении 3-5 мин.</a:t>
            </a:r>
            <a:endParaRPr lang="ru-RU" sz="2000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158</Words>
  <Application>Microsoft Office PowerPoint</Application>
  <PresentationFormat>Экран (4:3)</PresentationFormat>
  <Paragraphs>36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Открытый урок по СБО в 5 «в» классе</vt:lpstr>
      <vt:lpstr> Какой напиток часто подают к завтраку и к ужину?</vt:lpstr>
      <vt:lpstr> В чем заваривают чай?</vt:lpstr>
      <vt:lpstr> С чем пьют чай?</vt:lpstr>
      <vt:lpstr>Заваривание чая</vt:lpstr>
      <vt:lpstr>Историческая справка</vt:lpstr>
      <vt:lpstr>Виды чая</vt:lpstr>
      <vt:lpstr>Виды чая</vt:lpstr>
      <vt:lpstr>Как правильно заваривать чай?</vt:lpstr>
      <vt:lpstr>Сервировка стола к чаю</vt:lpstr>
      <vt:lpstr>Закрепление</vt:lpstr>
      <vt:lpstr>Закрепление</vt:lpstr>
      <vt:lpstr>Приятного чаепития!!!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29</cp:revision>
  <dcterms:created xsi:type="dcterms:W3CDTF">2012-11-16T09:45:51Z</dcterms:created>
  <dcterms:modified xsi:type="dcterms:W3CDTF">2014-09-28T15:59:34Z</dcterms:modified>
</cp:coreProperties>
</file>