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3C17D-7882-48F9-BF0C-E58145C677A1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D8FA-3B76-4436-AC44-286DC4EE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DBC4E-72D5-4AB2-B7FD-92C325F75C9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5B6AA5-FAD0-4202-8191-72077E668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010543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ru-RU" sz="4400" dirty="0"/>
              <a:t>Все профессии важны</a:t>
            </a:r>
            <a:r>
              <a:rPr lang="ru-RU" sz="4400" dirty="0" smtClean="0"/>
              <a:t>,</a:t>
            </a:r>
          </a:p>
          <a:p>
            <a:r>
              <a:rPr lang="ru-RU" sz="4400" dirty="0" smtClean="0">
                <a:latin typeface="+mj-lt"/>
              </a:rPr>
              <a:t>Все профессии нужны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 descr="C:\Documents and Settings\LG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28575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G\Рабочий стол\691-506-16594_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421" y="3571876"/>
            <a:ext cx="4190579" cy="3068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Карточка №2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Кладёт кирпич за кирпичом –Растёт этаж за этажом,</a:t>
            </a:r>
          </a:p>
          <a:p>
            <a:r>
              <a:rPr lang="ru-RU" sz="2800" dirty="0" smtClean="0"/>
              <a:t>И с каждым часом, с каждым днём</a:t>
            </a:r>
          </a:p>
          <a:p>
            <a:r>
              <a:rPr lang="ru-RU" sz="2800" dirty="0" smtClean="0"/>
              <a:t>Всё выше новый  дом. </a:t>
            </a:r>
          </a:p>
          <a:p>
            <a:endParaRPr lang="ru-RU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3643314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Строитель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uiExpand="1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Book Antiqua" pitchFamily="18" charset="0"/>
              </a:rPr>
              <a:t>Работа </a:t>
            </a:r>
            <a:r>
              <a:rPr lang="ru-RU" sz="3600" dirty="0" smtClean="0">
                <a:latin typeface="Book Antiqua" pitchFamily="18" charset="0"/>
              </a:rPr>
              <a:t>строителя </a:t>
            </a:r>
            <a:r>
              <a:rPr lang="ru-RU" sz="3600" dirty="0">
                <a:latin typeface="Book Antiqua" pitchFamily="18" charset="0"/>
              </a:rPr>
              <a:t>требует: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1142984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Ответственность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Физическую выносливость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Аккуратность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Трудолюбие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6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 Antiqua" pitchFamily="18" charset="0"/>
              </a:rPr>
              <a:t>Карточка №</a:t>
            </a:r>
            <a:r>
              <a:rPr lang="ru-RU" sz="3200" b="1" dirty="0" smtClean="0">
                <a:latin typeface="Book Antiqua" pitchFamily="18" charset="0"/>
              </a:rPr>
              <a:t>3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050" name="Picture 2" descr="C:\Documents and Settings\LG\Рабочий стол\professii0703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432928" cy="40116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У меня маршрутов много,</a:t>
            </a:r>
          </a:p>
          <a:p>
            <a:r>
              <a:rPr lang="ru-RU" sz="2800" dirty="0" smtClean="0">
                <a:latin typeface="Book Antiqua" pitchFamily="18" charset="0"/>
              </a:rPr>
              <a:t>Много радости в пути!</a:t>
            </a:r>
          </a:p>
          <a:p>
            <a:r>
              <a:rPr lang="ru-RU" sz="2800" dirty="0" smtClean="0">
                <a:latin typeface="Book Antiqua" pitchFamily="18" charset="0"/>
              </a:rPr>
              <a:t> Впереди всегда дорога – </a:t>
            </a:r>
          </a:p>
          <a:p>
            <a:r>
              <a:rPr lang="ru-RU" sz="2800" dirty="0" smtClean="0">
                <a:latin typeface="Book Antiqua" pitchFamily="18" charset="0"/>
              </a:rPr>
              <a:t>Лучше дела не найти.</a:t>
            </a:r>
          </a:p>
          <a:p>
            <a:r>
              <a:rPr lang="ru-RU" sz="2800" dirty="0" smtClean="0">
                <a:latin typeface="Book Antiqua" pitchFamily="18" charset="0"/>
              </a:rPr>
              <a:t>Я порою до рассвета</a:t>
            </a:r>
          </a:p>
          <a:p>
            <a:r>
              <a:rPr lang="ru-RU" sz="2800" dirty="0" smtClean="0">
                <a:latin typeface="Book Antiqua" pitchFamily="18" charset="0"/>
              </a:rPr>
              <a:t>По всем улицам кружу,</a:t>
            </a:r>
          </a:p>
          <a:p>
            <a:r>
              <a:rPr lang="ru-RU" sz="2800" dirty="0" smtClean="0">
                <a:latin typeface="Book Antiqua" pitchFamily="18" charset="0"/>
              </a:rPr>
              <a:t>Самый ценный груз на свете</a:t>
            </a:r>
          </a:p>
          <a:p>
            <a:r>
              <a:rPr lang="ru-RU" sz="2800" dirty="0" smtClean="0">
                <a:latin typeface="Book Antiqua" pitchFamily="18" charset="0"/>
              </a:rPr>
              <a:t>Очень бережно вожу!</a:t>
            </a:r>
          </a:p>
          <a:p>
            <a:r>
              <a:rPr lang="ru-RU" sz="2800" dirty="0" smtClean="0">
                <a:latin typeface="Book Antiqua" pitchFamily="18" charset="0"/>
              </a:rPr>
              <a:t>Любого пассажира</a:t>
            </a:r>
          </a:p>
          <a:p>
            <a:r>
              <a:rPr lang="ru-RU" sz="2800" dirty="0" smtClean="0">
                <a:latin typeface="Book Antiqua" pitchFamily="18" charset="0"/>
              </a:rPr>
              <a:t>Доставит всюду в срок моя машина.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16" y="5786454"/>
            <a:ext cx="300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Водитель</a:t>
            </a:r>
            <a:endParaRPr lang="ru-RU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5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Book Antiqua" pitchFamily="18" charset="0"/>
              </a:rPr>
              <a:t>Работа </a:t>
            </a:r>
            <a:r>
              <a:rPr lang="ru-RU" sz="3600" dirty="0" smtClean="0">
                <a:latin typeface="Book Antiqua" pitchFamily="18" charset="0"/>
              </a:rPr>
              <a:t>водителя </a:t>
            </a:r>
            <a:r>
              <a:rPr lang="ru-RU" sz="3600" dirty="0">
                <a:latin typeface="Book Antiqua" pitchFamily="18" charset="0"/>
              </a:rPr>
              <a:t>требует: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142984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Внимательность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Аккуратность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Вежливость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Честность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Общительность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5147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 Antiqua" pitchFamily="18" charset="0"/>
              </a:rPr>
              <a:t>Карточка №4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Наведёт стеклянный глаз,</a:t>
            </a:r>
          </a:p>
          <a:p>
            <a:r>
              <a:rPr lang="ru-RU" sz="2800" dirty="0" smtClean="0">
                <a:latin typeface="Book Antiqua" pitchFamily="18" charset="0"/>
              </a:rPr>
              <a:t>Щёлкнет раз –</a:t>
            </a:r>
          </a:p>
          <a:p>
            <a:r>
              <a:rPr lang="ru-RU" sz="2800" dirty="0" smtClean="0">
                <a:latin typeface="Book Antiqua" pitchFamily="18" charset="0"/>
              </a:rPr>
              <a:t>И помнит  вас.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57187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Фотограф</a:t>
            </a:r>
            <a:endParaRPr lang="ru-RU" sz="2800" b="1" dirty="0">
              <a:latin typeface="Book Antiqua" pitchFamily="18" charset="0"/>
            </a:endParaRPr>
          </a:p>
        </p:txBody>
      </p:sp>
      <p:pic>
        <p:nvPicPr>
          <p:cNvPr id="3074" name="Picture 2" descr="C:\Documents and Settings\LG\Рабочий стол\59594256_Art_Photo_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86058"/>
            <a:ext cx="5262575" cy="350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3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Работа фотографа требует: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214422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Творчество</a:t>
            </a:r>
          </a:p>
          <a:p>
            <a:r>
              <a:rPr lang="ru-RU" sz="2800" b="1" dirty="0" smtClean="0">
                <a:latin typeface="Book Antiqua" pitchFamily="18" charset="0"/>
              </a:rPr>
              <a:t>Аккуратность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Воображение</a:t>
            </a:r>
          </a:p>
          <a:p>
            <a:r>
              <a:rPr lang="ru-RU" sz="2800" b="1" dirty="0" smtClean="0">
                <a:latin typeface="Book Antiqua" pitchFamily="18" charset="0"/>
              </a:rPr>
              <a:t>Доброжелательность</a:t>
            </a:r>
          </a:p>
          <a:p>
            <a:r>
              <a:rPr lang="ru-RU" sz="2800" b="1" dirty="0" smtClean="0">
                <a:latin typeface="Book Antiqua" pitchFamily="18" charset="0"/>
              </a:rPr>
              <a:t>Общительность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>
                <a:latin typeface="Book Antiqua" pitchFamily="18" charset="0"/>
              </a:rPr>
              <a:t>Карточка 1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dirty="0">
                <a:latin typeface="Book Antiqua" pitchFamily="18" charset="0"/>
              </a:rPr>
              <a:t>Небо, самолет, штурвал, аэропорт, </a:t>
            </a:r>
            <a:r>
              <a:rPr lang="ru-RU" sz="2400" dirty="0" smtClean="0">
                <a:latin typeface="Book Antiqua" pitchFamily="18" charset="0"/>
              </a:rPr>
              <a:t>трап</a:t>
            </a:r>
            <a:endParaRPr lang="ru-RU" sz="2400" b="1" i="1" dirty="0" smtClean="0">
              <a:latin typeface="Book Antiqua" pitchFamily="18" charset="0"/>
            </a:endParaRPr>
          </a:p>
          <a:p>
            <a:r>
              <a:rPr lang="ru-RU" sz="2400" b="1" i="1" dirty="0" smtClean="0">
                <a:latin typeface="Book Antiqua" pitchFamily="18" charset="0"/>
              </a:rPr>
              <a:t>Карточка </a:t>
            </a:r>
            <a:r>
              <a:rPr lang="ru-RU" sz="2400" b="1" i="1" dirty="0">
                <a:latin typeface="Book Antiqua" pitchFamily="18" charset="0"/>
              </a:rPr>
              <a:t>2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dirty="0">
                <a:latin typeface="Book Antiqua" pitchFamily="18" charset="0"/>
              </a:rPr>
              <a:t>Фен, расческа, лак для волос, ножницы, </a:t>
            </a:r>
            <a:r>
              <a:rPr lang="ru-RU" sz="2400" dirty="0" smtClean="0">
                <a:latin typeface="Book Antiqua" pitchFamily="18" charset="0"/>
              </a:rPr>
              <a:t>зеркало</a:t>
            </a:r>
          </a:p>
          <a:p>
            <a:endParaRPr lang="ru-RU" sz="2400" dirty="0">
              <a:latin typeface="Book Antiqua" pitchFamily="18" charset="0"/>
            </a:endParaRPr>
          </a:p>
          <a:p>
            <a:r>
              <a:rPr lang="ru-RU" sz="2400" b="1" i="1" dirty="0">
                <a:latin typeface="Book Antiqua" pitchFamily="18" charset="0"/>
              </a:rPr>
              <a:t>Карточка 3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dirty="0">
                <a:latin typeface="Book Antiqua" pitchFamily="18" charset="0"/>
              </a:rPr>
              <a:t>Тетради, школа, журнал, доска, </a:t>
            </a:r>
            <a:r>
              <a:rPr lang="ru-RU" sz="2400" dirty="0" smtClean="0">
                <a:latin typeface="Book Antiqua" pitchFamily="18" charset="0"/>
              </a:rPr>
              <a:t>мел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b="1" i="1" dirty="0">
                <a:latin typeface="Book Antiqua" pitchFamily="18" charset="0"/>
              </a:rPr>
              <a:t>Карточка 4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dirty="0">
                <a:latin typeface="Book Antiqua" pitchFamily="18" charset="0"/>
              </a:rPr>
              <a:t>Груз, колесо, дорога, руль, </a:t>
            </a:r>
            <a:r>
              <a:rPr lang="ru-RU" sz="2400" dirty="0" smtClean="0">
                <a:latin typeface="Book Antiqua" pitchFamily="18" charset="0"/>
              </a:rPr>
              <a:t>машина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b="1" i="1" dirty="0">
                <a:latin typeface="Book Antiqua" pitchFamily="18" charset="0"/>
              </a:rPr>
              <a:t>Карточка 5</a:t>
            </a:r>
            <a:endParaRPr lang="ru-RU" sz="2400" dirty="0">
              <a:latin typeface="Book Antiqua" pitchFamily="18" charset="0"/>
            </a:endParaRPr>
          </a:p>
          <a:p>
            <a:r>
              <a:rPr lang="ru-RU" sz="2400" dirty="0">
                <a:latin typeface="Book Antiqua" pitchFamily="18" charset="0"/>
              </a:rPr>
              <a:t>Участок земли, скот, машины, урожай, </a:t>
            </a:r>
            <a:r>
              <a:rPr lang="ru-RU" sz="2400" dirty="0" smtClean="0">
                <a:latin typeface="Book Antiqua" pitchFamily="18" charset="0"/>
              </a:rPr>
              <a:t>ферма </a:t>
            </a:r>
            <a:endParaRPr lang="ru-RU" sz="2400" dirty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Book Antiqua" pitchFamily="18" charset="0"/>
              </a:rPr>
              <a:t>Игра «Расшифруй профессию</a:t>
            </a:r>
            <a:r>
              <a:rPr lang="ru-RU" sz="3200" dirty="0">
                <a:latin typeface="Book Antiqua" pitchFamily="18" charset="0"/>
              </a:rPr>
              <a:t>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3670" y="178592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пилот, летчик) 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92893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парикмахер) 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371475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учитель) 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44291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водитель, шофёр ) 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521495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фермер) 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Библиотекарь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Музыкант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Учитель 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Маляр 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Геолог 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Дворник 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Актер</a:t>
            </a:r>
          </a:p>
          <a:p>
            <a:pPr marL="624078" indent="-514350">
              <a:buAutoNum type="arabicPeriod"/>
            </a:pPr>
            <a:r>
              <a:rPr lang="ru-RU" sz="2800" b="1" dirty="0" smtClean="0">
                <a:latin typeface="Book Antiqua" pitchFamily="18" charset="0"/>
              </a:rPr>
              <a:t>Режиссер</a:t>
            </a:r>
          </a:p>
          <a:p>
            <a:pPr marL="624078" indent="-514350">
              <a:buAutoNum type="arabicPeriod"/>
            </a:pP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Игра «Собери название профессии»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Book Antiqua" pitchFamily="18" charset="0"/>
              </a:rPr>
              <a:t>Делу </a:t>
            </a:r>
            <a:r>
              <a:rPr lang="ru-RU" sz="3000" dirty="0">
                <a:latin typeface="Book Antiqua" pitchFamily="18" charset="0"/>
              </a:rPr>
              <a:t>время, </a:t>
            </a:r>
            <a:r>
              <a:rPr lang="ru-RU" sz="3000" dirty="0" smtClean="0">
                <a:latin typeface="Book Antiqua" pitchFamily="18" charset="0"/>
              </a:rPr>
              <a:t>…… </a:t>
            </a:r>
          </a:p>
          <a:p>
            <a:r>
              <a:rPr lang="ru-RU" sz="3000" dirty="0" smtClean="0">
                <a:latin typeface="Book Antiqua" pitchFamily="18" charset="0"/>
              </a:rPr>
              <a:t>Окончил </a:t>
            </a:r>
            <a:r>
              <a:rPr lang="ru-RU" sz="3000" dirty="0">
                <a:latin typeface="Book Antiqua" pitchFamily="18" charset="0"/>
              </a:rPr>
              <a:t>дело - </a:t>
            </a:r>
            <a:r>
              <a:rPr lang="ru-RU" sz="3000" dirty="0" smtClean="0">
                <a:latin typeface="Book Antiqua" pitchFamily="18" charset="0"/>
              </a:rPr>
              <a:t>……</a:t>
            </a:r>
            <a:endParaRPr lang="ru-RU" sz="3000" dirty="0">
              <a:latin typeface="Book Antiqua" pitchFamily="18" charset="0"/>
            </a:endParaRPr>
          </a:p>
          <a:p>
            <a:r>
              <a:rPr lang="ru-RU" sz="3000" dirty="0">
                <a:latin typeface="Book Antiqua" pitchFamily="18" charset="0"/>
              </a:rPr>
              <a:t>Дело мастера</a:t>
            </a:r>
            <a:r>
              <a:rPr lang="ru-RU" sz="3000" dirty="0" smtClean="0">
                <a:latin typeface="Book Antiqua" pitchFamily="18" charset="0"/>
              </a:rPr>
              <a:t>…</a:t>
            </a:r>
            <a:endParaRPr lang="ru-RU" sz="3000" dirty="0">
              <a:latin typeface="Book Antiqua" pitchFamily="18" charset="0"/>
            </a:endParaRPr>
          </a:p>
          <a:p>
            <a:r>
              <a:rPr lang="ru-RU" sz="3000" dirty="0">
                <a:latin typeface="Book Antiqua" pitchFamily="18" charset="0"/>
              </a:rPr>
              <a:t>Меньше говори, а </a:t>
            </a:r>
            <a:r>
              <a:rPr lang="ru-RU" sz="3000" dirty="0" smtClean="0">
                <a:latin typeface="Book Antiqua" pitchFamily="18" charset="0"/>
              </a:rPr>
              <a:t>….. </a:t>
            </a:r>
            <a:endParaRPr lang="ru-RU" sz="3000" dirty="0">
              <a:latin typeface="Book Antiqua" pitchFamily="18" charset="0"/>
            </a:endParaRPr>
          </a:p>
          <a:p>
            <a:r>
              <a:rPr lang="ru-RU" sz="3000" dirty="0">
                <a:latin typeface="Book Antiqua" pitchFamily="18" charset="0"/>
              </a:rPr>
              <a:t>Терпение и труд всё перетрут.</a:t>
            </a:r>
          </a:p>
          <a:p>
            <a:r>
              <a:rPr lang="ru-RU" sz="3000" dirty="0">
                <a:latin typeface="Book Antiqua" pitchFamily="18" charset="0"/>
              </a:rPr>
              <a:t>Без труда не вынешь рыбку из пруда.</a:t>
            </a:r>
          </a:p>
          <a:p>
            <a:r>
              <a:rPr lang="ru-RU" sz="3000" dirty="0">
                <a:latin typeface="Book Antiqua" pitchFamily="18" charset="0"/>
              </a:rPr>
              <a:t>Труд человека кормит, а лень портит.</a:t>
            </a:r>
          </a:p>
          <a:p>
            <a:r>
              <a:rPr lang="ru-RU" sz="3000" dirty="0">
                <a:latin typeface="Book Antiqua" pitchFamily="18" charset="0"/>
              </a:rPr>
              <a:t>Умелые руки не знают скуки.</a:t>
            </a:r>
          </a:p>
          <a:p>
            <a:r>
              <a:rPr lang="ru-RU" sz="3000" dirty="0">
                <a:latin typeface="Book Antiqua" pitchFamily="18" charset="0"/>
              </a:rPr>
              <a:t>Была бы охота – будет ладиться работа.</a:t>
            </a:r>
          </a:p>
          <a:p>
            <a:r>
              <a:rPr lang="ru-RU" sz="3000" dirty="0" smtClean="0">
                <a:latin typeface="Book Antiqua" pitchFamily="18" charset="0"/>
              </a:rPr>
              <a:t>Землю </a:t>
            </a:r>
            <a:r>
              <a:rPr lang="ru-RU" sz="3000" dirty="0">
                <a:latin typeface="Book Antiqua" pitchFamily="18" charset="0"/>
              </a:rPr>
              <a:t>красит солнце, а человека – труд</a:t>
            </a:r>
            <a:r>
              <a:rPr lang="ru-RU" sz="3000" dirty="0" smtClean="0">
                <a:latin typeface="Book Antiqua" pitchFamily="18" charset="0"/>
              </a:rPr>
              <a:t>.</a:t>
            </a:r>
            <a:endParaRPr lang="ru-RU" sz="3000" dirty="0">
              <a:latin typeface="Book Antiqua" pitchFamily="18" charset="0"/>
            </a:endParaRPr>
          </a:p>
          <a:p>
            <a:pPr marL="0" indent="0">
              <a:buNone/>
            </a:pPr>
            <a:endParaRPr lang="ru-RU" sz="30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i="1" dirty="0">
                <a:latin typeface="Book Antiqua" pitchFamily="18" charset="0"/>
              </a:rPr>
              <a:t>Игра «Доскажи пословицу о труде»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142873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а потехе час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85736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гуляй смело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228599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боится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71462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больше делай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5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latin typeface="Book Antiqua" pitchFamily="18" charset="0"/>
              </a:rPr>
              <a:t>   Правильно выбрать профессию – значит найти свое место в жизни!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latin typeface="Book Antiqua" pitchFamily="18" charset="0"/>
              </a:rPr>
              <a:t>Все профессии – важны,</a:t>
            </a:r>
          </a:p>
          <a:p>
            <a:pPr>
              <a:buNone/>
            </a:pPr>
            <a:r>
              <a:rPr lang="ru-RU" sz="3200" dirty="0" smtClean="0">
                <a:latin typeface="Book Antiqua" pitchFamily="18" charset="0"/>
              </a:rPr>
              <a:t>Все профессии – нужны!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4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51804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50017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</a:t>
            </a:r>
            <a:r>
              <a:rPr lang="ru-RU" b="1" dirty="0" smtClean="0"/>
              <a:t>  </a:t>
            </a:r>
            <a:r>
              <a:rPr lang="ru-RU" dirty="0" smtClean="0"/>
              <a:t>        о         в          а          </a:t>
            </a:r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185736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         </a:t>
            </a:r>
            <a:r>
              <a:rPr lang="ru-RU" b="1" i="1" dirty="0" err="1" smtClean="0"/>
              <a:t>р</a:t>
            </a:r>
            <a:r>
              <a:rPr lang="ru-RU" dirty="0" smtClean="0"/>
              <a:t>         т         и          с          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221455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       т         </a:t>
            </a:r>
            <a:r>
              <a:rPr lang="ru-RU" dirty="0" err="1" smtClean="0"/>
              <a:t>р</a:t>
            </a:r>
            <a:r>
              <a:rPr lang="ru-RU" dirty="0" smtClean="0"/>
              <a:t>          </a:t>
            </a:r>
            <a:r>
              <a:rPr lang="ru-RU" b="1" i="1" dirty="0" smtClean="0"/>
              <a:t>о</a:t>
            </a:r>
            <a:r>
              <a:rPr lang="ru-RU" dirty="0" smtClean="0"/>
              <a:t>        и          т          е          л         </a:t>
            </a:r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357422" y="25717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        о          </a:t>
            </a:r>
            <a:r>
              <a:rPr lang="ru-RU" b="1" i="1" dirty="0" err="1" smtClean="0"/>
              <a:t>ф</a:t>
            </a:r>
            <a:r>
              <a:rPr lang="ru-RU" dirty="0" smtClean="0"/>
              <a:t>        е          </a:t>
            </a:r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357422" y="30003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        в          </a:t>
            </a:r>
            <a:r>
              <a:rPr lang="ru-RU" b="1" i="1" dirty="0" smtClean="0"/>
              <a:t>е</a:t>
            </a:r>
            <a:r>
              <a:rPr lang="ru-RU" dirty="0" smtClean="0"/>
              <a:t>         я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357422" y="335756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 и          </a:t>
            </a:r>
            <a:r>
              <a:rPr lang="ru-RU" b="1" i="1" dirty="0" smtClean="0"/>
              <a:t>с</a:t>
            </a:r>
            <a:r>
              <a:rPr lang="ru-RU" dirty="0" smtClean="0"/>
              <a:t>        а           т          е         л         </a:t>
            </a:r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37147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         а          </a:t>
            </a:r>
            <a:r>
              <a:rPr lang="ru-RU" b="1" i="1" dirty="0" smtClean="0"/>
              <a:t>с</a:t>
            </a:r>
            <a:r>
              <a:rPr lang="ru-RU" dirty="0" smtClean="0"/>
              <a:t>         т          у          </a:t>
            </a:r>
            <a:r>
              <a:rPr lang="ru-RU" dirty="0" err="1" smtClean="0"/>
              <a:t>х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357422" y="407194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        ч          </a:t>
            </a:r>
            <a:r>
              <a:rPr lang="ru-RU" b="1" i="1" dirty="0" smtClean="0"/>
              <a:t>и</a:t>
            </a:r>
            <a:r>
              <a:rPr lang="ru-RU" dirty="0" smtClean="0"/>
              <a:t>         т          е          л         </a:t>
            </a:r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14348" y="442913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         е          т         ч          </a:t>
            </a:r>
            <a:r>
              <a:rPr lang="ru-RU" b="1" i="1" dirty="0" smtClean="0"/>
              <a:t>и</a:t>
            </a:r>
            <a:r>
              <a:rPr lang="ru-RU" dirty="0" smtClean="0"/>
              <a:t>         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7" grpId="0" build="p"/>
      <p:bldP spid="26" grpId="0" build="p"/>
      <p:bldP spid="31" grpId="0" build="p"/>
      <p:bldP spid="35" grpId="0" build="p"/>
      <p:bldP spid="43" grpId="0" build="p"/>
      <p:bldP spid="49" grpId="0" build="p"/>
      <p:bldP spid="5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Book Antiqua" pitchFamily="18" charset="0"/>
              </a:rPr>
              <a:t>Спасибо за внимание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 Antiqua" pitchFamily="18" charset="0"/>
              </a:rPr>
              <a:t>Желаю вам огромных успехов в учебе!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050" name="Picture 2" descr="C:\Documents and Settings\LG\Рабочий стол\0_73512_4fc38bf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9545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latin typeface="Book Antiqua" pitchFamily="18" charset="0"/>
              </a:rPr>
              <a:t>деятельности, занятий, требующий специальных теоретических знаний и практических навыков и являющийся обычно источником существования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Book Antiqua" pitchFamily="18" charset="0"/>
              </a:rPr>
              <a:t>                 Профессия</a:t>
            </a:r>
            <a:r>
              <a:rPr lang="ru-RU" sz="4000" b="0" dirty="0" smtClean="0">
                <a:latin typeface="Book Antiqua" pitchFamily="18" charset="0"/>
              </a:rPr>
              <a:t> – род трудовой</a:t>
            </a:r>
            <a:endParaRPr lang="ru-RU" sz="4000" b="0" dirty="0">
              <a:latin typeface="Book Antiqua" pitchFamily="18" charset="0"/>
            </a:endParaRPr>
          </a:p>
        </p:txBody>
      </p:sp>
      <p:pic>
        <p:nvPicPr>
          <p:cNvPr id="1026" name="Picture 2" descr="C:\Documents and Settings\LG\Рабочий стол\20080312000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74740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Book Antiqua" pitchFamily="18" charset="0"/>
              </a:rPr>
              <a:t>   </a:t>
            </a:r>
            <a:r>
              <a:rPr lang="ru-RU" sz="2800" b="1" dirty="0" smtClean="0">
                <a:latin typeface="Book Antiqua" pitchFamily="18" charset="0"/>
              </a:rPr>
              <a:t>И </a:t>
            </a:r>
            <a:r>
              <a:rPr lang="ru-RU" sz="2800" b="1" dirty="0">
                <a:latin typeface="Book Antiqua" pitchFamily="18" charset="0"/>
              </a:rPr>
              <a:t>как лечиться, он говорит;</a:t>
            </a:r>
            <a:br>
              <a:rPr lang="ru-RU" sz="2800" b="1" dirty="0">
                <a:latin typeface="Book Antiqua" pitchFamily="18" charset="0"/>
              </a:rPr>
            </a:br>
            <a:r>
              <a:rPr lang="ru-RU" sz="2800" b="1" dirty="0">
                <a:latin typeface="Book Antiqua" pitchFamily="18" charset="0"/>
              </a:rPr>
              <a:t>Кто болен - он капли предложит принять,</a:t>
            </a:r>
            <a:br>
              <a:rPr lang="ru-RU" sz="2800" b="1" dirty="0">
                <a:latin typeface="Book Antiqua" pitchFamily="18" charset="0"/>
              </a:rPr>
            </a:br>
            <a:r>
              <a:rPr lang="ru-RU" sz="2800" b="1" dirty="0">
                <a:latin typeface="Book Antiqua" pitchFamily="18" charset="0"/>
              </a:rPr>
              <a:t>Тому, кто здоров, - разрешит погулять.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Кто у больной кошки сидит?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85749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Ветеринарный врач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050" name="Picture 2" descr="C:\Documents and Settings\LG\Рабочий стол\vet-klinik-smaw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27338"/>
            <a:ext cx="2214578" cy="274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Молоток, тиски и клещи, 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Ключ</a:t>
            </a:r>
            <a:r>
              <a:rPr lang="ru-RU" sz="2800" dirty="0">
                <a:latin typeface="Book Antiqua" pitchFamily="18" charset="0"/>
              </a:rPr>
              <a:t>, напильник и </a:t>
            </a:r>
            <a:r>
              <a:rPr lang="ru-RU" sz="2800" dirty="0" smtClean="0">
                <a:latin typeface="Book Antiqua" pitchFamily="18" charset="0"/>
              </a:rPr>
              <a:t>ножовка,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А </a:t>
            </a:r>
            <a:r>
              <a:rPr lang="ru-RU" sz="2800" dirty="0">
                <a:latin typeface="Book Antiqua" pitchFamily="18" charset="0"/>
              </a:rPr>
              <a:t>всего нужней - сноровка</a:t>
            </a:r>
            <a:r>
              <a:rPr lang="ru-RU" dirty="0">
                <a:latin typeface="Book Antiqua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Ему нужны такие вещи: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235743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Слесарь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3074" name="Picture 2" descr="C:\Documents and Settings\LG\Рабочий стол\127485644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2238375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308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Цифры-отчеты,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Кто </a:t>
            </a:r>
            <a:r>
              <a:rPr lang="ru-RU" sz="2800" dirty="0">
                <a:latin typeface="Book Antiqua" pitchFamily="18" charset="0"/>
              </a:rPr>
              <a:t>с компьютером на “ты</a:t>
            </a:r>
            <a:r>
              <a:rPr lang="ru-RU" sz="2800" dirty="0" smtClean="0">
                <a:latin typeface="Book Antiqua" pitchFamily="18" charset="0"/>
              </a:rPr>
              <a:t>”.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Это </a:t>
            </a:r>
            <a:r>
              <a:rPr lang="ru-RU" sz="2800" dirty="0">
                <a:latin typeface="Book Antiqua" pitchFamily="18" charset="0"/>
              </a:rPr>
              <a:t>профессия хоть </a:t>
            </a:r>
            <a:r>
              <a:rPr lang="ru-RU" sz="2800" dirty="0" smtClean="0">
                <a:latin typeface="Book Antiqua" pitchFamily="18" charset="0"/>
              </a:rPr>
              <a:t>куда,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И </a:t>
            </a:r>
            <a:r>
              <a:rPr lang="ru-RU" sz="2800" dirty="0">
                <a:latin typeface="Book Antiqua" pitchFamily="18" charset="0"/>
              </a:rPr>
              <a:t>сбывается мечта!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Book Antiqua" pitchFamily="18" charset="0"/>
              </a:rPr>
              <a:t> Цифры-расчеты.</a:t>
            </a:r>
            <a:endParaRPr lang="ru-RU" sz="2800" b="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3214686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Бухгалтер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098" name="Picture 2" descr="C:\Documents and Settings\LG\Рабочий стол\76963535_000d82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9"/>
            <a:ext cx="2325988" cy="2603436"/>
          </a:xfrm>
          <a:prstGeom prst="rect">
            <a:avLst/>
          </a:prstGeom>
          <a:noFill/>
        </p:spPr>
      </p:pic>
      <p:pic>
        <p:nvPicPr>
          <p:cNvPr id="4100" name="Picture 4" descr="C:\Documents and Settings\LG\Рабочий стол\4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090334" cy="23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На </a:t>
            </a:r>
            <a:r>
              <a:rPr lang="ru-RU" sz="2800" dirty="0">
                <a:latin typeface="Book Antiqua" pitchFamily="18" charset="0"/>
              </a:rPr>
              <a:t>листке </a:t>
            </a:r>
            <a:r>
              <a:rPr lang="ru-RU" sz="2800" dirty="0" smtClean="0">
                <a:latin typeface="Book Antiqua" pitchFamily="18" charset="0"/>
              </a:rPr>
              <a:t>бумажном.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Нужно </a:t>
            </a:r>
            <a:r>
              <a:rPr lang="ru-RU" sz="2800" dirty="0">
                <a:latin typeface="Book Antiqua" pitchFamily="18" charset="0"/>
              </a:rPr>
              <a:t>все </a:t>
            </a:r>
            <a:r>
              <a:rPr lang="ru-RU" sz="2800" dirty="0" smtClean="0">
                <a:latin typeface="Book Antiqua" pitchFamily="18" charset="0"/>
              </a:rPr>
              <a:t>нарисовать,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Вычислить</a:t>
            </a:r>
            <a:r>
              <a:rPr lang="ru-RU" sz="2800" dirty="0">
                <a:latin typeface="Book Antiqua" pitchFamily="18" charset="0"/>
              </a:rPr>
              <a:t>, </a:t>
            </a:r>
            <a:r>
              <a:rPr lang="ru-RU" sz="2800" dirty="0" smtClean="0">
                <a:latin typeface="Book Antiqua" pitchFamily="18" charset="0"/>
              </a:rPr>
              <a:t>проверить.</a:t>
            </a:r>
          </a:p>
          <a:p>
            <a:pPr>
              <a:buNone/>
            </a:pPr>
            <a:r>
              <a:rPr lang="ru-RU" sz="2800" dirty="0" smtClean="0">
                <a:latin typeface="Book Antiqua" pitchFamily="18" charset="0"/>
              </a:rPr>
              <a:t>Лестницы </a:t>
            </a:r>
            <a:r>
              <a:rPr lang="ru-RU" sz="2800" dirty="0">
                <a:latin typeface="Book Antiqua" pitchFamily="18" charset="0"/>
              </a:rPr>
              <a:t>и двери.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latin typeface="Book Antiqua" pitchFamily="18" charset="0"/>
              </a:rPr>
              <a:t>Строит дом карандашом</a:t>
            </a:r>
            <a:endParaRPr lang="ru-RU" sz="2800" b="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4572008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Архитектор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5122" name="Picture 2" descr="C:\Documents and Settings\LG\Рабочий стол\youngrzdru_8325836_9309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6" y="642919"/>
            <a:ext cx="3819554" cy="5317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58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>
                <a:latin typeface="Book Antiqua" pitchFamily="18" charset="0"/>
              </a:rPr>
              <a:t>Без нас не может жить никто</a:t>
            </a:r>
          </a:p>
          <a:p>
            <a:pPr>
              <a:buNone/>
            </a:pPr>
            <a:r>
              <a:rPr lang="ru-RU" sz="2800" b="1" dirty="0">
                <a:latin typeface="Book Antiqua" pitchFamily="18" charset="0"/>
              </a:rPr>
              <a:t> Ни взрослые, ни дети.</a:t>
            </a:r>
          </a:p>
          <a:p>
            <a:pPr>
              <a:buNone/>
            </a:pPr>
            <a:r>
              <a:rPr lang="ru-RU" sz="2800" b="1" dirty="0">
                <a:latin typeface="Book Antiqua" pitchFamily="18" charset="0"/>
              </a:rPr>
              <a:t> </a:t>
            </a:r>
            <a:r>
              <a:rPr lang="ru-RU" sz="2800" b="1" dirty="0" smtClean="0">
                <a:latin typeface="Book Antiqua" pitchFamily="18" charset="0"/>
              </a:rPr>
              <a:t>Мы </a:t>
            </a:r>
            <a:r>
              <a:rPr lang="ru-RU" sz="2800" b="1" dirty="0">
                <a:latin typeface="Book Antiqua" pitchFamily="18" charset="0"/>
              </a:rPr>
              <a:t>шьём и платья, и пальто,</a:t>
            </a:r>
          </a:p>
          <a:p>
            <a:pPr>
              <a:buNone/>
            </a:pPr>
            <a:r>
              <a:rPr lang="ru-RU" sz="2800" b="1" dirty="0">
                <a:latin typeface="Book Antiqua" pitchFamily="18" charset="0"/>
              </a:rPr>
              <a:t> И всё,  что есть на свете!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Book Antiqua" pitchFamily="18" charset="0"/>
              </a:rPr>
              <a:t>Карточка №1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6146" name="Picture 2" descr="C:\Documents and Settings\LG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919341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4572008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Портные, швея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Book Antiqua" pitchFamily="18" charset="0"/>
              </a:rPr>
              <a:t>Работа портного требует: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571612"/>
            <a:ext cx="300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Аккуратность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214554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Творчество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928934"/>
            <a:ext cx="272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Трудолюбие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571876"/>
            <a:ext cx="341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Общительность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2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2" build="allAtOnce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549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Классный час</vt:lpstr>
      <vt:lpstr>Кроссворд </vt:lpstr>
      <vt:lpstr>                 Профессия – род трудовой</vt:lpstr>
      <vt:lpstr>Кто у больной кошки сидит?</vt:lpstr>
      <vt:lpstr>Ему нужны такие вещи:</vt:lpstr>
      <vt:lpstr> Цифры-расчеты.</vt:lpstr>
      <vt:lpstr>Строит дом карандашом</vt:lpstr>
      <vt:lpstr>Карточка №1</vt:lpstr>
      <vt:lpstr>Работа портного требует: </vt:lpstr>
      <vt:lpstr>Слайд 10</vt:lpstr>
      <vt:lpstr>Работа строителя требует: </vt:lpstr>
      <vt:lpstr>Карточка №3</vt:lpstr>
      <vt:lpstr>Работа водителя требует: </vt:lpstr>
      <vt:lpstr>Карточка №4</vt:lpstr>
      <vt:lpstr>Слайд 15</vt:lpstr>
      <vt:lpstr>Игра «Расшифруй профессию» </vt:lpstr>
      <vt:lpstr>Игра «Собери название профессии»</vt:lpstr>
      <vt:lpstr>Игра «Доскажи пословицу о труде» </vt:lpstr>
      <vt:lpstr>Слайд 19</vt:lpstr>
      <vt:lpstr>Желаю вам огромных успехов в учебе!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важны,</dc:title>
  <dc:creator>LG</dc:creator>
  <cp:lastModifiedBy>LG</cp:lastModifiedBy>
  <cp:revision>45</cp:revision>
  <dcterms:created xsi:type="dcterms:W3CDTF">2014-02-21T03:41:42Z</dcterms:created>
  <dcterms:modified xsi:type="dcterms:W3CDTF">2014-02-23T13:55:36Z</dcterms:modified>
</cp:coreProperties>
</file>