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306" r:id="rId2"/>
    <p:sldId id="274" r:id="rId3"/>
    <p:sldId id="276" r:id="rId4"/>
    <p:sldId id="293" r:id="rId5"/>
    <p:sldId id="277" r:id="rId6"/>
    <p:sldId id="282" r:id="rId7"/>
    <p:sldId id="288" r:id="rId8"/>
    <p:sldId id="297" r:id="rId9"/>
    <p:sldId id="265" r:id="rId10"/>
    <p:sldId id="285" r:id="rId11"/>
    <p:sldId id="295" r:id="rId12"/>
    <p:sldId id="281" r:id="rId13"/>
    <p:sldId id="291" r:id="rId14"/>
    <p:sldId id="261" r:id="rId15"/>
    <p:sldId id="264" r:id="rId16"/>
    <p:sldId id="296" r:id="rId17"/>
    <p:sldId id="305" r:id="rId18"/>
    <p:sldId id="267" r:id="rId19"/>
    <p:sldId id="304" r:id="rId20"/>
    <p:sldId id="302" r:id="rId21"/>
    <p:sldId id="30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E0F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62" autoAdjust="0"/>
    <p:restoredTop sz="94748" autoAdjust="0"/>
  </p:normalViewPr>
  <p:slideViewPr>
    <p:cSldViewPr>
      <p:cViewPr varScale="1">
        <p:scale>
          <a:sx n="74" d="100"/>
          <a:sy n="74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893AE-5EAC-48B7-9EF8-8759D7102FF5}" type="doc">
      <dgm:prSet loTypeId="urn:microsoft.com/office/officeart/2005/8/layout/vList3#1" loCatId="list" qsTypeId="urn:microsoft.com/office/officeart/2005/8/quickstyle/3d3" qsCatId="3D" csTypeId="urn:microsoft.com/office/officeart/2005/8/colors/accent6_1" csCatId="accent6" phldr="1"/>
      <dgm:spPr/>
    </dgm:pt>
    <dgm:pt modelId="{1D8B4C91-C617-4A5C-AF81-E297BBAEE88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Тема </a:t>
          </a:r>
        </a:p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(существительное)</a:t>
          </a:r>
          <a:endParaRPr lang="ru-RU" sz="1800" dirty="0">
            <a:solidFill>
              <a:srgbClr val="663300"/>
            </a:solidFill>
            <a:latin typeface="Bookman Old Style" pitchFamily="18" charset="0"/>
          </a:endParaRPr>
        </a:p>
      </dgm:t>
    </dgm:pt>
    <dgm:pt modelId="{9F3FEA5C-1F7B-4863-912D-65001DD1B629}" type="parTrans" cxnId="{1C91EACB-589B-489B-9D1E-022E072FB9D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E5A8B04F-ED58-4340-AFC3-F9521940C454}" type="sibTrans" cxnId="{1C91EACB-589B-489B-9D1E-022E072FB9D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335643F2-7F2E-4B14-B74C-E8137FE127BD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Определение</a:t>
          </a:r>
        </a:p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 (два прилагательных)</a:t>
          </a:r>
          <a:endParaRPr lang="ru-RU" sz="1800" dirty="0">
            <a:solidFill>
              <a:srgbClr val="663300"/>
            </a:solidFill>
            <a:latin typeface="Bookman Old Style" pitchFamily="18" charset="0"/>
          </a:endParaRPr>
        </a:p>
      </dgm:t>
    </dgm:pt>
    <dgm:pt modelId="{20537141-C1FD-4640-BE35-C230D3D12B09}" type="parTrans" cxnId="{B2058418-3A0D-43F6-89B0-2E83DF413B8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4F4B57B0-87FC-4675-A3B3-AAA094F55033}" type="sibTrans" cxnId="{B2058418-3A0D-43F6-89B0-2E83DF413B8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0939CF33-9FA8-4C4E-AF9D-DA774139B78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Действие </a:t>
          </a:r>
        </a:p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(три глагола)</a:t>
          </a:r>
          <a:endParaRPr lang="ru-RU" sz="1800" dirty="0">
            <a:solidFill>
              <a:srgbClr val="663300"/>
            </a:solidFill>
            <a:latin typeface="Bookman Old Style" pitchFamily="18" charset="0"/>
          </a:endParaRPr>
        </a:p>
      </dgm:t>
    </dgm:pt>
    <dgm:pt modelId="{31B2C449-3174-42AE-9B9D-EFE7D439623E}" type="parTrans" cxnId="{EC0A5076-9C40-4E72-AC82-C4139355253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5DB5C5A7-41DB-4485-8C63-BB4DCA4DDFF2}" type="sibTrans" cxnId="{EC0A5076-9C40-4E72-AC82-C4139355253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43E2893D-01C1-4106-A8E9-58178E244F3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Ассоциации </a:t>
          </a:r>
        </a:p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(четыре существительных)</a:t>
          </a:r>
          <a:endParaRPr lang="ru-RU" sz="1800" dirty="0">
            <a:solidFill>
              <a:srgbClr val="663300"/>
            </a:solidFill>
            <a:latin typeface="Bookman Old Style" pitchFamily="18" charset="0"/>
          </a:endParaRPr>
        </a:p>
      </dgm:t>
    </dgm:pt>
    <dgm:pt modelId="{602B0419-73E1-4413-BE8F-431DEF0ED102}" type="parTrans" cxnId="{BDA55706-91B4-40B0-879A-BAA1453ED01C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E0B79E16-5AA5-4984-B4EB-D0A212E6124C}" type="sibTrans" cxnId="{BDA55706-91B4-40B0-879A-BAA1453ED01C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033FCD50-B202-4BFA-B757-D8C0D75A136E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Действие</a:t>
          </a:r>
        </a:p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(три глагола)</a:t>
          </a:r>
          <a:endParaRPr lang="ru-RU" sz="1800" dirty="0">
            <a:solidFill>
              <a:srgbClr val="663300"/>
            </a:solidFill>
            <a:latin typeface="Bookman Old Style" pitchFamily="18" charset="0"/>
          </a:endParaRPr>
        </a:p>
      </dgm:t>
    </dgm:pt>
    <dgm:pt modelId="{7930C735-0BE5-4BAD-AF2A-DE8078CCDCB6}" type="parTrans" cxnId="{29E36B03-40BE-4632-950C-851E9457BA1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D2324428-DA2B-4CFB-8629-6B029B87C155}" type="sibTrans" cxnId="{29E36B03-40BE-4632-950C-851E9457BA1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D4D7753C-8F9C-403F-95AE-FC2DC0A68A55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Определение</a:t>
          </a:r>
        </a:p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(два прилагательных)</a:t>
          </a:r>
          <a:endParaRPr lang="ru-RU" sz="1800" dirty="0">
            <a:solidFill>
              <a:srgbClr val="663300"/>
            </a:solidFill>
            <a:latin typeface="Bookman Old Style" pitchFamily="18" charset="0"/>
          </a:endParaRPr>
        </a:p>
      </dgm:t>
    </dgm:pt>
    <dgm:pt modelId="{3E411E4F-A360-4E13-A2C5-F5F133D3124F}" type="parTrans" cxnId="{A8C30EE3-C8D4-4B7D-A53C-3FDA58A4607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75A79A77-A3A4-4AA3-9641-D69E62BC9590}" type="sibTrans" cxnId="{A8C30EE3-C8D4-4B7D-A53C-3FDA58A4607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36D17D2D-A542-49E5-9976-EA853AC7205E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Тема</a:t>
          </a:r>
        </a:p>
        <a:p>
          <a:r>
            <a:rPr lang="ru-RU" sz="1800" dirty="0" smtClean="0">
              <a:solidFill>
                <a:srgbClr val="663300"/>
              </a:solidFill>
              <a:latin typeface="Bookman Old Style" pitchFamily="18" charset="0"/>
            </a:rPr>
            <a:t>(существительное)</a:t>
          </a:r>
          <a:endParaRPr lang="ru-RU" sz="1800" dirty="0">
            <a:solidFill>
              <a:srgbClr val="663300"/>
            </a:solidFill>
            <a:latin typeface="Bookman Old Style" pitchFamily="18" charset="0"/>
          </a:endParaRPr>
        </a:p>
      </dgm:t>
    </dgm:pt>
    <dgm:pt modelId="{328A7942-4B52-40B3-B233-EA886113D693}" type="parTrans" cxnId="{3D196303-9266-4677-BE40-38801B22548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08F440A2-BA7F-4EEB-AF02-D4A5BB7EE0B9}" type="sibTrans" cxnId="{3D196303-9266-4677-BE40-38801B22548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Century Gothic" pitchFamily="34" charset="0"/>
          </a:endParaRPr>
        </a:p>
      </dgm:t>
    </dgm:pt>
    <dgm:pt modelId="{6DB4440D-E4A4-497B-AA89-70D540949B01}" type="pres">
      <dgm:prSet presAssocID="{EFC893AE-5EAC-48B7-9EF8-8759D7102FF5}" presName="linearFlow" presStyleCnt="0">
        <dgm:presLayoutVars>
          <dgm:dir/>
          <dgm:resizeHandles val="exact"/>
        </dgm:presLayoutVars>
      </dgm:prSet>
      <dgm:spPr/>
    </dgm:pt>
    <dgm:pt modelId="{65A2BEAC-3664-4223-8E5A-35799DB01830}" type="pres">
      <dgm:prSet presAssocID="{1D8B4C91-C617-4A5C-AF81-E297BBAEE88B}" presName="composite" presStyleCnt="0"/>
      <dgm:spPr/>
    </dgm:pt>
    <dgm:pt modelId="{390BDBD1-D2BD-4547-B45A-8B1A6DFC54EB}" type="pres">
      <dgm:prSet presAssocID="{1D8B4C91-C617-4A5C-AF81-E297BBAEE88B}" presName="imgShp" presStyleLbl="fgImgPlace1" presStyleIdx="0" presStyleCnt="7"/>
      <dgm:spPr/>
    </dgm:pt>
    <dgm:pt modelId="{A7C71FCA-5D74-48E9-982E-2D7AB7207645}" type="pres">
      <dgm:prSet presAssocID="{1D8B4C91-C617-4A5C-AF81-E297BBAEE88B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0B549-053D-4738-9581-64628E7CF80E}" type="pres">
      <dgm:prSet presAssocID="{E5A8B04F-ED58-4340-AFC3-F9521940C454}" presName="spacing" presStyleCnt="0"/>
      <dgm:spPr/>
    </dgm:pt>
    <dgm:pt modelId="{B4D14577-5CF5-4B52-9F88-B5C1F8D228D8}" type="pres">
      <dgm:prSet presAssocID="{335643F2-7F2E-4B14-B74C-E8137FE127BD}" presName="composite" presStyleCnt="0"/>
      <dgm:spPr/>
    </dgm:pt>
    <dgm:pt modelId="{DE6A5C81-91AC-4340-9F13-726F74AB74B8}" type="pres">
      <dgm:prSet presAssocID="{335643F2-7F2E-4B14-B74C-E8137FE127BD}" presName="imgShp" presStyleLbl="fgImgPlace1" presStyleIdx="1" presStyleCnt="7"/>
      <dgm:spPr/>
    </dgm:pt>
    <dgm:pt modelId="{3647FBDF-421A-4A64-82C2-026F281C793B}" type="pres">
      <dgm:prSet presAssocID="{335643F2-7F2E-4B14-B74C-E8137FE127BD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F6596-7913-45C0-85E1-B9B3320FF151}" type="pres">
      <dgm:prSet presAssocID="{4F4B57B0-87FC-4675-A3B3-AAA094F55033}" presName="spacing" presStyleCnt="0"/>
      <dgm:spPr/>
    </dgm:pt>
    <dgm:pt modelId="{0897EEA8-DE4B-415F-9056-AA8B82C5CBA8}" type="pres">
      <dgm:prSet presAssocID="{0939CF33-9FA8-4C4E-AF9D-DA774139B78A}" presName="composite" presStyleCnt="0"/>
      <dgm:spPr/>
    </dgm:pt>
    <dgm:pt modelId="{307F04FA-98BE-4D58-B0C8-EA2DDBE32C9E}" type="pres">
      <dgm:prSet presAssocID="{0939CF33-9FA8-4C4E-AF9D-DA774139B78A}" presName="imgShp" presStyleLbl="fgImgPlace1" presStyleIdx="2" presStyleCnt="7"/>
      <dgm:spPr/>
    </dgm:pt>
    <dgm:pt modelId="{87D325D7-1C2D-4539-9F88-C85ACCB86817}" type="pres">
      <dgm:prSet presAssocID="{0939CF33-9FA8-4C4E-AF9D-DA774139B78A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E973C-47AF-42C3-82A6-59F2E5B62FAE}" type="pres">
      <dgm:prSet presAssocID="{5DB5C5A7-41DB-4485-8C63-BB4DCA4DDFF2}" presName="spacing" presStyleCnt="0"/>
      <dgm:spPr/>
    </dgm:pt>
    <dgm:pt modelId="{E7C7979A-29D8-496A-BDE4-B49C3ADC685B}" type="pres">
      <dgm:prSet presAssocID="{43E2893D-01C1-4106-A8E9-58178E244F3A}" presName="composite" presStyleCnt="0"/>
      <dgm:spPr/>
    </dgm:pt>
    <dgm:pt modelId="{739C40A3-0E3A-4B93-BEE0-CAD8EBC082B7}" type="pres">
      <dgm:prSet presAssocID="{43E2893D-01C1-4106-A8E9-58178E244F3A}" presName="imgShp" presStyleLbl="fgImgPlace1" presStyleIdx="3" presStyleCnt="7"/>
      <dgm:spPr/>
    </dgm:pt>
    <dgm:pt modelId="{751AAA86-17BF-4040-81CD-8B1FBAA287AC}" type="pres">
      <dgm:prSet presAssocID="{43E2893D-01C1-4106-A8E9-58178E244F3A}" presName="txShp" presStyleLbl="node1" presStyleIdx="3" presStyleCnt="7" custScaleX="100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8EE9C-AE84-4BB3-9DC9-0B56CCA8E7DD}" type="pres">
      <dgm:prSet presAssocID="{E0B79E16-5AA5-4984-B4EB-D0A212E6124C}" presName="spacing" presStyleCnt="0"/>
      <dgm:spPr/>
    </dgm:pt>
    <dgm:pt modelId="{4BE724D5-E7D4-46F9-97CC-492FD579A293}" type="pres">
      <dgm:prSet presAssocID="{033FCD50-B202-4BFA-B757-D8C0D75A136E}" presName="composite" presStyleCnt="0"/>
      <dgm:spPr/>
    </dgm:pt>
    <dgm:pt modelId="{E7B68B43-C1E7-4431-BCD9-7E8E78575E65}" type="pres">
      <dgm:prSet presAssocID="{033FCD50-B202-4BFA-B757-D8C0D75A136E}" presName="imgShp" presStyleLbl="fgImgPlace1" presStyleIdx="4" presStyleCnt="7"/>
      <dgm:spPr/>
    </dgm:pt>
    <dgm:pt modelId="{2D0202CA-D18C-4ED3-8B62-BD6BE9810F9E}" type="pres">
      <dgm:prSet presAssocID="{033FCD50-B202-4BFA-B757-D8C0D75A136E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EEBB2-E017-49E3-9BB1-566628DDC70E}" type="pres">
      <dgm:prSet presAssocID="{D2324428-DA2B-4CFB-8629-6B029B87C155}" presName="spacing" presStyleCnt="0"/>
      <dgm:spPr/>
    </dgm:pt>
    <dgm:pt modelId="{580AD5DA-67D9-4CE4-AF85-DF8BE0EE4B96}" type="pres">
      <dgm:prSet presAssocID="{D4D7753C-8F9C-403F-95AE-FC2DC0A68A55}" presName="composite" presStyleCnt="0"/>
      <dgm:spPr/>
    </dgm:pt>
    <dgm:pt modelId="{D76AC8A5-3D24-4574-8BBA-125ABD71C383}" type="pres">
      <dgm:prSet presAssocID="{D4D7753C-8F9C-403F-95AE-FC2DC0A68A55}" presName="imgShp" presStyleLbl="fgImgPlace1" presStyleIdx="5" presStyleCnt="7"/>
      <dgm:spPr/>
    </dgm:pt>
    <dgm:pt modelId="{8BF65F71-6F3C-4AC0-96E0-D18847B7498C}" type="pres">
      <dgm:prSet presAssocID="{D4D7753C-8F9C-403F-95AE-FC2DC0A68A55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1D199-C0D8-4F67-8ED9-C5E5C77257D7}" type="pres">
      <dgm:prSet presAssocID="{75A79A77-A3A4-4AA3-9641-D69E62BC9590}" presName="spacing" presStyleCnt="0"/>
      <dgm:spPr/>
    </dgm:pt>
    <dgm:pt modelId="{FC1D7CDD-1956-492A-BEA3-ADFE71B0DA40}" type="pres">
      <dgm:prSet presAssocID="{36D17D2D-A542-49E5-9976-EA853AC7205E}" presName="composite" presStyleCnt="0"/>
      <dgm:spPr/>
    </dgm:pt>
    <dgm:pt modelId="{CDA22AD7-56BC-4B77-A51B-4EE7D56D0FBB}" type="pres">
      <dgm:prSet presAssocID="{36D17D2D-A542-49E5-9976-EA853AC7205E}" presName="imgShp" presStyleLbl="fgImgPlace1" presStyleIdx="6" presStyleCnt="7"/>
      <dgm:spPr/>
    </dgm:pt>
    <dgm:pt modelId="{775FFE5B-6539-48BF-AA30-3ADDE33B9A1D}" type="pres">
      <dgm:prSet presAssocID="{36D17D2D-A542-49E5-9976-EA853AC7205E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A55706-91B4-40B0-879A-BAA1453ED01C}" srcId="{EFC893AE-5EAC-48B7-9EF8-8759D7102FF5}" destId="{43E2893D-01C1-4106-A8E9-58178E244F3A}" srcOrd="3" destOrd="0" parTransId="{602B0419-73E1-4413-BE8F-431DEF0ED102}" sibTransId="{E0B79E16-5AA5-4984-B4EB-D0A212E6124C}"/>
    <dgm:cxn modelId="{828DE55C-D793-40D2-8EA6-523503F4FB5D}" type="presOf" srcId="{D4D7753C-8F9C-403F-95AE-FC2DC0A68A55}" destId="{8BF65F71-6F3C-4AC0-96E0-D18847B7498C}" srcOrd="0" destOrd="0" presId="urn:microsoft.com/office/officeart/2005/8/layout/vList3#1"/>
    <dgm:cxn modelId="{A8C30EE3-C8D4-4B7D-A53C-3FDA58A4607A}" srcId="{EFC893AE-5EAC-48B7-9EF8-8759D7102FF5}" destId="{D4D7753C-8F9C-403F-95AE-FC2DC0A68A55}" srcOrd="5" destOrd="0" parTransId="{3E411E4F-A360-4E13-A2C5-F5F133D3124F}" sibTransId="{75A79A77-A3A4-4AA3-9641-D69E62BC9590}"/>
    <dgm:cxn modelId="{FFFA36BC-87C8-4DC8-AE45-15C91A4F160A}" type="presOf" srcId="{36D17D2D-A542-49E5-9976-EA853AC7205E}" destId="{775FFE5B-6539-48BF-AA30-3ADDE33B9A1D}" srcOrd="0" destOrd="0" presId="urn:microsoft.com/office/officeart/2005/8/layout/vList3#1"/>
    <dgm:cxn modelId="{7668E6E3-4E38-400C-A35B-C86695E58B2C}" type="presOf" srcId="{1D8B4C91-C617-4A5C-AF81-E297BBAEE88B}" destId="{A7C71FCA-5D74-48E9-982E-2D7AB7207645}" srcOrd="0" destOrd="0" presId="urn:microsoft.com/office/officeart/2005/8/layout/vList3#1"/>
    <dgm:cxn modelId="{EC0A5076-9C40-4E72-AC82-C41393552533}" srcId="{EFC893AE-5EAC-48B7-9EF8-8759D7102FF5}" destId="{0939CF33-9FA8-4C4E-AF9D-DA774139B78A}" srcOrd="2" destOrd="0" parTransId="{31B2C449-3174-42AE-9B9D-EFE7D439623E}" sibTransId="{5DB5C5A7-41DB-4485-8C63-BB4DCA4DDFF2}"/>
    <dgm:cxn modelId="{6B848EAC-41C8-44A8-8566-03BC2A1988B4}" type="presOf" srcId="{0939CF33-9FA8-4C4E-AF9D-DA774139B78A}" destId="{87D325D7-1C2D-4539-9F88-C85ACCB86817}" srcOrd="0" destOrd="0" presId="urn:microsoft.com/office/officeart/2005/8/layout/vList3#1"/>
    <dgm:cxn modelId="{6D8C1FC9-DC5A-4538-9240-03AE6569CFD5}" type="presOf" srcId="{033FCD50-B202-4BFA-B757-D8C0D75A136E}" destId="{2D0202CA-D18C-4ED3-8B62-BD6BE9810F9E}" srcOrd="0" destOrd="0" presId="urn:microsoft.com/office/officeart/2005/8/layout/vList3#1"/>
    <dgm:cxn modelId="{1C91EACB-589B-489B-9D1E-022E072FB9DA}" srcId="{EFC893AE-5EAC-48B7-9EF8-8759D7102FF5}" destId="{1D8B4C91-C617-4A5C-AF81-E297BBAEE88B}" srcOrd="0" destOrd="0" parTransId="{9F3FEA5C-1F7B-4863-912D-65001DD1B629}" sibTransId="{E5A8B04F-ED58-4340-AFC3-F9521940C454}"/>
    <dgm:cxn modelId="{3E579C37-0B9A-4A55-A5C0-9C0F9598E80F}" type="presOf" srcId="{EFC893AE-5EAC-48B7-9EF8-8759D7102FF5}" destId="{6DB4440D-E4A4-497B-AA89-70D540949B01}" srcOrd="0" destOrd="0" presId="urn:microsoft.com/office/officeart/2005/8/layout/vList3#1"/>
    <dgm:cxn modelId="{BD8018F0-ACBB-4F89-B492-F96A7B94BBF2}" type="presOf" srcId="{43E2893D-01C1-4106-A8E9-58178E244F3A}" destId="{751AAA86-17BF-4040-81CD-8B1FBAA287AC}" srcOrd="0" destOrd="0" presId="urn:microsoft.com/office/officeart/2005/8/layout/vList3#1"/>
    <dgm:cxn modelId="{3D196303-9266-4677-BE40-38801B225481}" srcId="{EFC893AE-5EAC-48B7-9EF8-8759D7102FF5}" destId="{36D17D2D-A542-49E5-9976-EA853AC7205E}" srcOrd="6" destOrd="0" parTransId="{328A7942-4B52-40B3-B233-EA886113D693}" sibTransId="{08F440A2-BA7F-4EEB-AF02-D4A5BB7EE0B9}"/>
    <dgm:cxn modelId="{B2058418-3A0D-43F6-89B0-2E83DF413B8D}" srcId="{EFC893AE-5EAC-48B7-9EF8-8759D7102FF5}" destId="{335643F2-7F2E-4B14-B74C-E8137FE127BD}" srcOrd="1" destOrd="0" parTransId="{20537141-C1FD-4640-BE35-C230D3D12B09}" sibTransId="{4F4B57B0-87FC-4675-A3B3-AAA094F55033}"/>
    <dgm:cxn modelId="{622E5E47-7E5A-4CAB-A6DA-35E5DE88DCFA}" type="presOf" srcId="{335643F2-7F2E-4B14-B74C-E8137FE127BD}" destId="{3647FBDF-421A-4A64-82C2-026F281C793B}" srcOrd="0" destOrd="0" presId="urn:microsoft.com/office/officeart/2005/8/layout/vList3#1"/>
    <dgm:cxn modelId="{29E36B03-40BE-4632-950C-851E9457BA10}" srcId="{EFC893AE-5EAC-48B7-9EF8-8759D7102FF5}" destId="{033FCD50-B202-4BFA-B757-D8C0D75A136E}" srcOrd="4" destOrd="0" parTransId="{7930C735-0BE5-4BAD-AF2A-DE8078CCDCB6}" sibTransId="{D2324428-DA2B-4CFB-8629-6B029B87C155}"/>
    <dgm:cxn modelId="{4CBC7C4E-3851-4669-A5BD-4F57BE197DD6}" type="presParOf" srcId="{6DB4440D-E4A4-497B-AA89-70D540949B01}" destId="{65A2BEAC-3664-4223-8E5A-35799DB01830}" srcOrd="0" destOrd="0" presId="urn:microsoft.com/office/officeart/2005/8/layout/vList3#1"/>
    <dgm:cxn modelId="{2CDD0B99-A34B-4BC4-B19B-2C474A900C4C}" type="presParOf" srcId="{65A2BEAC-3664-4223-8E5A-35799DB01830}" destId="{390BDBD1-D2BD-4547-B45A-8B1A6DFC54EB}" srcOrd="0" destOrd="0" presId="urn:microsoft.com/office/officeart/2005/8/layout/vList3#1"/>
    <dgm:cxn modelId="{F755180B-70C0-4EA5-A6B0-FBDB35EC21AC}" type="presParOf" srcId="{65A2BEAC-3664-4223-8E5A-35799DB01830}" destId="{A7C71FCA-5D74-48E9-982E-2D7AB7207645}" srcOrd="1" destOrd="0" presId="urn:microsoft.com/office/officeart/2005/8/layout/vList3#1"/>
    <dgm:cxn modelId="{178E7BD3-DE28-4236-8EC6-FA03236FDBED}" type="presParOf" srcId="{6DB4440D-E4A4-497B-AA89-70D540949B01}" destId="{9240B549-053D-4738-9581-64628E7CF80E}" srcOrd="1" destOrd="0" presId="urn:microsoft.com/office/officeart/2005/8/layout/vList3#1"/>
    <dgm:cxn modelId="{46E84B83-0845-49DC-9FFD-E926C91AB9D9}" type="presParOf" srcId="{6DB4440D-E4A4-497B-AA89-70D540949B01}" destId="{B4D14577-5CF5-4B52-9F88-B5C1F8D228D8}" srcOrd="2" destOrd="0" presId="urn:microsoft.com/office/officeart/2005/8/layout/vList3#1"/>
    <dgm:cxn modelId="{25850696-B9E9-4198-BA39-B7910A3909A5}" type="presParOf" srcId="{B4D14577-5CF5-4B52-9F88-B5C1F8D228D8}" destId="{DE6A5C81-91AC-4340-9F13-726F74AB74B8}" srcOrd="0" destOrd="0" presId="urn:microsoft.com/office/officeart/2005/8/layout/vList3#1"/>
    <dgm:cxn modelId="{C93A9937-AF7D-4DA5-9430-3951BB92AC0D}" type="presParOf" srcId="{B4D14577-5CF5-4B52-9F88-B5C1F8D228D8}" destId="{3647FBDF-421A-4A64-82C2-026F281C793B}" srcOrd="1" destOrd="0" presId="urn:microsoft.com/office/officeart/2005/8/layout/vList3#1"/>
    <dgm:cxn modelId="{034B42F0-9D4C-4012-BAC7-320993DAB1AE}" type="presParOf" srcId="{6DB4440D-E4A4-497B-AA89-70D540949B01}" destId="{AFBF6596-7913-45C0-85E1-B9B3320FF151}" srcOrd="3" destOrd="0" presId="urn:microsoft.com/office/officeart/2005/8/layout/vList3#1"/>
    <dgm:cxn modelId="{995F5D0A-384F-4B13-9759-B115E117EA2A}" type="presParOf" srcId="{6DB4440D-E4A4-497B-AA89-70D540949B01}" destId="{0897EEA8-DE4B-415F-9056-AA8B82C5CBA8}" srcOrd="4" destOrd="0" presId="urn:microsoft.com/office/officeart/2005/8/layout/vList3#1"/>
    <dgm:cxn modelId="{86257C31-F203-4653-876E-13566B7D67D2}" type="presParOf" srcId="{0897EEA8-DE4B-415F-9056-AA8B82C5CBA8}" destId="{307F04FA-98BE-4D58-B0C8-EA2DDBE32C9E}" srcOrd="0" destOrd="0" presId="urn:microsoft.com/office/officeart/2005/8/layout/vList3#1"/>
    <dgm:cxn modelId="{30A45E61-8E0F-4C7D-9022-C92D55C26D76}" type="presParOf" srcId="{0897EEA8-DE4B-415F-9056-AA8B82C5CBA8}" destId="{87D325D7-1C2D-4539-9F88-C85ACCB86817}" srcOrd="1" destOrd="0" presId="urn:microsoft.com/office/officeart/2005/8/layout/vList3#1"/>
    <dgm:cxn modelId="{63CD4009-C036-4FA9-9CE5-DDCB062DEC80}" type="presParOf" srcId="{6DB4440D-E4A4-497B-AA89-70D540949B01}" destId="{3ACE973C-47AF-42C3-82A6-59F2E5B62FAE}" srcOrd="5" destOrd="0" presId="urn:microsoft.com/office/officeart/2005/8/layout/vList3#1"/>
    <dgm:cxn modelId="{9A2BE149-D75D-4C44-BEC9-2117B06B1C6E}" type="presParOf" srcId="{6DB4440D-E4A4-497B-AA89-70D540949B01}" destId="{E7C7979A-29D8-496A-BDE4-B49C3ADC685B}" srcOrd="6" destOrd="0" presId="urn:microsoft.com/office/officeart/2005/8/layout/vList3#1"/>
    <dgm:cxn modelId="{4F3FF2B4-1F8B-4314-AFFC-4232A269B88C}" type="presParOf" srcId="{E7C7979A-29D8-496A-BDE4-B49C3ADC685B}" destId="{739C40A3-0E3A-4B93-BEE0-CAD8EBC082B7}" srcOrd="0" destOrd="0" presId="urn:microsoft.com/office/officeart/2005/8/layout/vList3#1"/>
    <dgm:cxn modelId="{60B1ADCF-6405-4A69-9195-129338DC5895}" type="presParOf" srcId="{E7C7979A-29D8-496A-BDE4-B49C3ADC685B}" destId="{751AAA86-17BF-4040-81CD-8B1FBAA287AC}" srcOrd="1" destOrd="0" presId="urn:microsoft.com/office/officeart/2005/8/layout/vList3#1"/>
    <dgm:cxn modelId="{66476CBE-EB84-4B16-A0E7-9EDFBA207683}" type="presParOf" srcId="{6DB4440D-E4A4-497B-AA89-70D540949B01}" destId="{A108EE9C-AE84-4BB3-9DC9-0B56CCA8E7DD}" srcOrd="7" destOrd="0" presId="urn:microsoft.com/office/officeart/2005/8/layout/vList3#1"/>
    <dgm:cxn modelId="{811D5ACF-E0B4-4B31-A0AC-FC9894EDED2A}" type="presParOf" srcId="{6DB4440D-E4A4-497B-AA89-70D540949B01}" destId="{4BE724D5-E7D4-46F9-97CC-492FD579A293}" srcOrd="8" destOrd="0" presId="urn:microsoft.com/office/officeart/2005/8/layout/vList3#1"/>
    <dgm:cxn modelId="{8BAEB897-7191-4F1A-833F-17BFFF62F0E8}" type="presParOf" srcId="{4BE724D5-E7D4-46F9-97CC-492FD579A293}" destId="{E7B68B43-C1E7-4431-BCD9-7E8E78575E65}" srcOrd="0" destOrd="0" presId="urn:microsoft.com/office/officeart/2005/8/layout/vList3#1"/>
    <dgm:cxn modelId="{9CD83E27-82E3-4EFA-ADB2-D7A798E77B08}" type="presParOf" srcId="{4BE724D5-E7D4-46F9-97CC-492FD579A293}" destId="{2D0202CA-D18C-4ED3-8B62-BD6BE9810F9E}" srcOrd="1" destOrd="0" presId="urn:microsoft.com/office/officeart/2005/8/layout/vList3#1"/>
    <dgm:cxn modelId="{947A07A9-D3BA-4A62-8D25-CF5C0BC8C074}" type="presParOf" srcId="{6DB4440D-E4A4-497B-AA89-70D540949B01}" destId="{274EEBB2-E017-49E3-9BB1-566628DDC70E}" srcOrd="9" destOrd="0" presId="urn:microsoft.com/office/officeart/2005/8/layout/vList3#1"/>
    <dgm:cxn modelId="{9FBFE3F6-79AD-431C-8FE4-8D3C84F0CFEE}" type="presParOf" srcId="{6DB4440D-E4A4-497B-AA89-70D540949B01}" destId="{580AD5DA-67D9-4CE4-AF85-DF8BE0EE4B96}" srcOrd="10" destOrd="0" presId="urn:microsoft.com/office/officeart/2005/8/layout/vList3#1"/>
    <dgm:cxn modelId="{9F620282-B81B-406C-81BD-D801A1330E8E}" type="presParOf" srcId="{580AD5DA-67D9-4CE4-AF85-DF8BE0EE4B96}" destId="{D76AC8A5-3D24-4574-8BBA-125ABD71C383}" srcOrd="0" destOrd="0" presId="urn:microsoft.com/office/officeart/2005/8/layout/vList3#1"/>
    <dgm:cxn modelId="{D35DA77F-BFEB-4904-BAAE-D8C346B29844}" type="presParOf" srcId="{580AD5DA-67D9-4CE4-AF85-DF8BE0EE4B96}" destId="{8BF65F71-6F3C-4AC0-96E0-D18847B7498C}" srcOrd="1" destOrd="0" presId="urn:microsoft.com/office/officeart/2005/8/layout/vList3#1"/>
    <dgm:cxn modelId="{E4DD9892-CB92-4154-AB42-94C5B6CAED96}" type="presParOf" srcId="{6DB4440D-E4A4-497B-AA89-70D540949B01}" destId="{D711D199-C0D8-4F67-8ED9-C5E5C77257D7}" srcOrd="11" destOrd="0" presId="urn:microsoft.com/office/officeart/2005/8/layout/vList3#1"/>
    <dgm:cxn modelId="{95723581-05B6-439F-A4FA-295E9141C89D}" type="presParOf" srcId="{6DB4440D-E4A4-497B-AA89-70D540949B01}" destId="{FC1D7CDD-1956-492A-BEA3-ADFE71B0DA40}" srcOrd="12" destOrd="0" presId="urn:microsoft.com/office/officeart/2005/8/layout/vList3#1"/>
    <dgm:cxn modelId="{DD887A25-BADE-4CAC-B773-7E890B318BA5}" type="presParOf" srcId="{FC1D7CDD-1956-492A-BEA3-ADFE71B0DA40}" destId="{CDA22AD7-56BC-4B77-A51B-4EE7D56D0FBB}" srcOrd="0" destOrd="0" presId="urn:microsoft.com/office/officeart/2005/8/layout/vList3#1"/>
    <dgm:cxn modelId="{60207E85-6D24-4BF0-AD46-EB1747A70C1E}" type="presParOf" srcId="{FC1D7CDD-1956-492A-BEA3-ADFE71B0DA40}" destId="{775FFE5B-6539-48BF-AA30-3ADDE33B9A1D}" srcOrd="1" destOrd="0" presId="urn:microsoft.com/office/officeart/2005/8/layout/vList3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71FCA-5D74-48E9-982E-2D7AB7207645}">
      <dsp:nvSpPr>
        <dsp:cNvPr id="0" name=""/>
        <dsp:cNvSpPr/>
      </dsp:nvSpPr>
      <dsp:spPr>
        <a:xfrm rot="10800000">
          <a:off x="1400298" y="2352"/>
          <a:ext cx="5035664" cy="527666"/>
        </a:xfrm>
        <a:prstGeom prst="homePlate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68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Тема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(существительное)</a:t>
          </a:r>
          <a:endParaRPr lang="ru-RU" sz="1800" kern="1200" dirty="0">
            <a:solidFill>
              <a:srgbClr val="663300"/>
            </a:solidFill>
            <a:latin typeface="Bookman Old Style" pitchFamily="18" charset="0"/>
          </a:endParaRPr>
        </a:p>
      </dsp:txBody>
      <dsp:txXfrm rot="10800000">
        <a:off x="1532214" y="2352"/>
        <a:ext cx="4903748" cy="527666"/>
      </dsp:txXfrm>
    </dsp:sp>
    <dsp:sp modelId="{390BDBD1-D2BD-4547-B45A-8B1A6DFC54EB}">
      <dsp:nvSpPr>
        <dsp:cNvPr id="0" name=""/>
        <dsp:cNvSpPr/>
      </dsp:nvSpPr>
      <dsp:spPr>
        <a:xfrm>
          <a:off x="1136465" y="2352"/>
          <a:ext cx="527666" cy="527666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47FBDF-421A-4A64-82C2-026F281C793B}">
      <dsp:nvSpPr>
        <dsp:cNvPr id="0" name=""/>
        <dsp:cNvSpPr/>
      </dsp:nvSpPr>
      <dsp:spPr>
        <a:xfrm rot="10800000">
          <a:off x="1400298" y="687531"/>
          <a:ext cx="5035664" cy="527666"/>
        </a:xfrm>
        <a:prstGeom prst="homePlate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68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Определение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 (два прилагательных)</a:t>
          </a:r>
          <a:endParaRPr lang="ru-RU" sz="1800" kern="1200" dirty="0">
            <a:solidFill>
              <a:srgbClr val="663300"/>
            </a:solidFill>
            <a:latin typeface="Bookman Old Style" pitchFamily="18" charset="0"/>
          </a:endParaRPr>
        </a:p>
      </dsp:txBody>
      <dsp:txXfrm rot="10800000">
        <a:off x="1532214" y="687531"/>
        <a:ext cx="4903748" cy="527666"/>
      </dsp:txXfrm>
    </dsp:sp>
    <dsp:sp modelId="{DE6A5C81-91AC-4340-9F13-726F74AB74B8}">
      <dsp:nvSpPr>
        <dsp:cNvPr id="0" name=""/>
        <dsp:cNvSpPr/>
      </dsp:nvSpPr>
      <dsp:spPr>
        <a:xfrm>
          <a:off x="1136465" y="687531"/>
          <a:ext cx="527666" cy="527666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7D325D7-1C2D-4539-9F88-C85ACCB86817}">
      <dsp:nvSpPr>
        <dsp:cNvPr id="0" name=""/>
        <dsp:cNvSpPr/>
      </dsp:nvSpPr>
      <dsp:spPr>
        <a:xfrm rot="10800000">
          <a:off x="1400298" y="1372710"/>
          <a:ext cx="5035664" cy="527666"/>
        </a:xfrm>
        <a:prstGeom prst="homePlate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68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Действие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(три глагола)</a:t>
          </a:r>
          <a:endParaRPr lang="ru-RU" sz="1800" kern="1200" dirty="0">
            <a:solidFill>
              <a:srgbClr val="663300"/>
            </a:solidFill>
            <a:latin typeface="Bookman Old Style" pitchFamily="18" charset="0"/>
          </a:endParaRPr>
        </a:p>
      </dsp:txBody>
      <dsp:txXfrm rot="10800000">
        <a:off x="1532214" y="1372710"/>
        <a:ext cx="4903748" cy="527666"/>
      </dsp:txXfrm>
    </dsp:sp>
    <dsp:sp modelId="{307F04FA-98BE-4D58-B0C8-EA2DDBE32C9E}">
      <dsp:nvSpPr>
        <dsp:cNvPr id="0" name=""/>
        <dsp:cNvSpPr/>
      </dsp:nvSpPr>
      <dsp:spPr>
        <a:xfrm>
          <a:off x="1136465" y="1372710"/>
          <a:ext cx="527666" cy="527666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51AAA86-17BF-4040-81CD-8B1FBAA287AC}">
      <dsp:nvSpPr>
        <dsp:cNvPr id="0" name=""/>
        <dsp:cNvSpPr/>
      </dsp:nvSpPr>
      <dsp:spPr>
        <a:xfrm rot="10800000">
          <a:off x="1375334" y="2057889"/>
          <a:ext cx="5068950" cy="527666"/>
        </a:xfrm>
        <a:prstGeom prst="homePlate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68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Ассоциации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(четыре существительных)</a:t>
          </a:r>
          <a:endParaRPr lang="ru-RU" sz="1800" kern="1200" dirty="0">
            <a:solidFill>
              <a:srgbClr val="663300"/>
            </a:solidFill>
            <a:latin typeface="Bookman Old Style" pitchFamily="18" charset="0"/>
          </a:endParaRPr>
        </a:p>
      </dsp:txBody>
      <dsp:txXfrm rot="10800000">
        <a:off x="1507250" y="2057889"/>
        <a:ext cx="4937034" cy="527666"/>
      </dsp:txXfrm>
    </dsp:sp>
    <dsp:sp modelId="{739C40A3-0E3A-4B93-BEE0-CAD8EBC082B7}">
      <dsp:nvSpPr>
        <dsp:cNvPr id="0" name=""/>
        <dsp:cNvSpPr/>
      </dsp:nvSpPr>
      <dsp:spPr>
        <a:xfrm>
          <a:off x="1128143" y="2057889"/>
          <a:ext cx="527666" cy="527666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D0202CA-D18C-4ED3-8B62-BD6BE9810F9E}">
      <dsp:nvSpPr>
        <dsp:cNvPr id="0" name=""/>
        <dsp:cNvSpPr/>
      </dsp:nvSpPr>
      <dsp:spPr>
        <a:xfrm rot="10800000">
          <a:off x="1400298" y="2743068"/>
          <a:ext cx="5035664" cy="527666"/>
        </a:xfrm>
        <a:prstGeom prst="homePlate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68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Действие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(три глагола)</a:t>
          </a:r>
          <a:endParaRPr lang="ru-RU" sz="1800" kern="1200" dirty="0">
            <a:solidFill>
              <a:srgbClr val="663300"/>
            </a:solidFill>
            <a:latin typeface="Bookman Old Style" pitchFamily="18" charset="0"/>
          </a:endParaRPr>
        </a:p>
      </dsp:txBody>
      <dsp:txXfrm rot="10800000">
        <a:off x="1532214" y="2743068"/>
        <a:ext cx="4903748" cy="527666"/>
      </dsp:txXfrm>
    </dsp:sp>
    <dsp:sp modelId="{E7B68B43-C1E7-4431-BCD9-7E8E78575E65}">
      <dsp:nvSpPr>
        <dsp:cNvPr id="0" name=""/>
        <dsp:cNvSpPr/>
      </dsp:nvSpPr>
      <dsp:spPr>
        <a:xfrm>
          <a:off x="1136465" y="2743068"/>
          <a:ext cx="527666" cy="527666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F65F71-6F3C-4AC0-96E0-D18847B7498C}">
      <dsp:nvSpPr>
        <dsp:cNvPr id="0" name=""/>
        <dsp:cNvSpPr/>
      </dsp:nvSpPr>
      <dsp:spPr>
        <a:xfrm rot="10800000">
          <a:off x="1400298" y="3428247"/>
          <a:ext cx="5035664" cy="527666"/>
        </a:xfrm>
        <a:prstGeom prst="homePlate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68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Определение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(два прилагательных)</a:t>
          </a:r>
          <a:endParaRPr lang="ru-RU" sz="1800" kern="1200" dirty="0">
            <a:solidFill>
              <a:srgbClr val="663300"/>
            </a:solidFill>
            <a:latin typeface="Bookman Old Style" pitchFamily="18" charset="0"/>
          </a:endParaRPr>
        </a:p>
      </dsp:txBody>
      <dsp:txXfrm rot="10800000">
        <a:off x="1532214" y="3428247"/>
        <a:ext cx="4903748" cy="527666"/>
      </dsp:txXfrm>
    </dsp:sp>
    <dsp:sp modelId="{D76AC8A5-3D24-4574-8BBA-125ABD71C383}">
      <dsp:nvSpPr>
        <dsp:cNvPr id="0" name=""/>
        <dsp:cNvSpPr/>
      </dsp:nvSpPr>
      <dsp:spPr>
        <a:xfrm>
          <a:off x="1136465" y="3428247"/>
          <a:ext cx="527666" cy="527666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5FFE5B-6539-48BF-AA30-3ADDE33B9A1D}">
      <dsp:nvSpPr>
        <dsp:cNvPr id="0" name=""/>
        <dsp:cNvSpPr/>
      </dsp:nvSpPr>
      <dsp:spPr>
        <a:xfrm rot="10800000">
          <a:off x="1400298" y="4113426"/>
          <a:ext cx="5035664" cy="527666"/>
        </a:xfrm>
        <a:prstGeom prst="homePlate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68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Тема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63300"/>
              </a:solidFill>
              <a:latin typeface="Bookman Old Style" pitchFamily="18" charset="0"/>
            </a:rPr>
            <a:t>(существительное)</a:t>
          </a:r>
          <a:endParaRPr lang="ru-RU" sz="1800" kern="1200" dirty="0">
            <a:solidFill>
              <a:srgbClr val="663300"/>
            </a:solidFill>
            <a:latin typeface="Bookman Old Style" pitchFamily="18" charset="0"/>
          </a:endParaRPr>
        </a:p>
      </dsp:txBody>
      <dsp:txXfrm rot="10800000">
        <a:off x="1532214" y="4113426"/>
        <a:ext cx="4903748" cy="527666"/>
      </dsp:txXfrm>
    </dsp:sp>
    <dsp:sp modelId="{CDA22AD7-56BC-4B77-A51B-4EE7D56D0FBB}">
      <dsp:nvSpPr>
        <dsp:cNvPr id="0" name=""/>
        <dsp:cNvSpPr/>
      </dsp:nvSpPr>
      <dsp:spPr>
        <a:xfrm>
          <a:off x="1136465" y="4113426"/>
          <a:ext cx="527666" cy="527666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D88F4-0E29-4A9D-926A-5B11277DA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25B6-83FC-45ED-A061-91E8B77AC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BD09C-8735-4CA8-A738-1B59C431A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4017-1400-46D0-8CD2-1245A2339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CCBE-5696-42D2-A541-B5C364AAD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68477-0A0A-4795-8C59-FBEBBA3F0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3AE2-AA20-4033-BDD1-5AB1FE3EC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CBF8-D361-4600-B093-6F7A426A9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5E34-F623-4FE6-B5F2-30E1CA507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07588-48C7-4A6A-96DB-28C1F290B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DE2C2-D3DB-4A27-9B19-AEA5D7BFB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E6A9891C-46D6-49F6-83E3-1654E1893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3" r:id="rId1"/>
    <p:sldLayoutId id="2147484035" r:id="rId2"/>
    <p:sldLayoutId id="2147484044" r:id="rId3"/>
    <p:sldLayoutId id="2147484036" r:id="rId4"/>
    <p:sldLayoutId id="2147484045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48;&#1085;&#1092;&#1086;&#1088;&#1084;&#1072;&#1090;&#1080;&#1082;&#1080;\&#1056;&#1072;&#1073;&#1086;&#1095;&#1080;&#1081;%20&#1089;&#1090;&#1086;&#1083;\&#1050;&#1088;&#1072;&#1077;&#1074;&#1086;&#1081;%20&#1082;&#1086;&#1085;&#1082;&#1091;&#1088;&#1089;\&#1092;&#1080;&#1083;&#1100;&#1084;.m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8;&#1085;&#1092;&#1086;&#1088;&#1084;&#1072;&#1090;&#1080;&#1082;&#1080;\&#1056;&#1072;&#1073;&#1086;&#1095;&#1080;&#1081;%20&#1089;&#1090;&#1086;&#1083;\&#1050;&#1088;&#1072;&#1077;&#1074;&#1086;&#1081;%20&#1082;&#1086;&#1085;&#1082;&#1091;&#1088;&#1089;\027_BETHOVEN%20-%20SIMFONIYa%20&#8470;5%20(ALLEGRO%20CON%20BRIO).mp3" TargetMode="External"/><Relationship Id="rId6" Type="http://schemas.openxmlformats.org/officeDocument/2006/relationships/hyperlink" Target="http://ru.wikipedia.org/wiki/%D0%A4%D0%B0%D0%B9%D0%BB:Napoleon_Groot.jpg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083" y="105273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663300"/>
                </a:solidFill>
              </a:rPr>
              <a:t>Урок-исследование по роману Л. Н. Толстого «Война и мир»)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6749" y="5013176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solidFill>
                  <a:srgbClr val="663300"/>
                </a:solidFill>
              </a:rPr>
              <a:t>Учитель русского языка и литературы</a:t>
            </a:r>
          </a:p>
          <a:p>
            <a:pPr algn="r"/>
            <a:r>
              <a:rPr lang="ru-RU" sz="2800" dirty="0" smtClean="0">
                <a:solidFill>
                  <a:srgbClr val="663300"/>
                </a:solidFill>
              </a:rPr>
              <a:t> МБОУ </a:t>
            </a:r>
            <a:r>
              <a:rPr lang="ru-RU" sz="2800" dirty="0" err="1" smtClean="0">
                <a:solidFill>
                  <a:srgbClr val="663300"/>
                </a:solidFill>
              </a:rPr>
              <a:t>Опалиховская</a:t>
            </a:r>
            <a:r>
              <a:rPr lang="ru-RU" sz="2800" dirty="0" smtClean="0">
                <a:solidFill>
                  <a:srgbClr val="663300"/>
                </a:solidFill>
              </a:rPr>
              <a:t> гимназия</a:t>
            </a:r>
          </a:p>
          <a:p>
            <a:pPr algn="r"/>
            <a:r>
              <a:rPr lang="ru-RU" sz="2800" dirty="0" smtClean="0">
                <a:solidFill>
                  <a:srgbClr val="663300"/>
                </a:solidFill>
              </a:rPr>
              <a:t>Балабанова Анжела Александровна</a:t>
            </a:r>
            <a:endParaRPr lang="ru-RU" sz="28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71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наполеон\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3"/>
            <a:ext cx="2500330" cy="29289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0" name="Picture 2" descr="G:\наполеон\napoleon.bm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1643050"/>
            <a:ext cx="2286006" cy="36880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4" descr="Рисунок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785926"/>
            <a:ext cx="2609378" cy="30718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Овал 12"/>
          <p:cNvSpPr/>
          <p:nvPr/>
        </p:nvSpPr>
        <p:spPr>
          <a:xfrm>
            <a:off x="214282" y="1785926"/>
            <a:ext cx="357190" cy="357190"/>
          </a:xfrm>
          <a:prstGeom prst="ellipse">
            <a:avLst/>
          </a:prstGeom>
          <a:solidFill>
            <a:schemeClr val="tx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4" name="Овал 13"/>
          <p:cNvSpPr/>
          <p:nvPr/>
        </p:nvSpPr>
        <p:spPr>
          <a:xfrm>
            <a:off x="3214678" y="1571612"/>
            <a:ext cx="357190" cy="357190"/>
          </a:xfrm>
          <a:prstGeom prst="ellipse">
            <a:avLst/>
          </a:prstGeom>
          <a:solidFill>
            <a:schemeClr val="tx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5" name="Овал 14"/>
          <p:cNvSpPr/>
          <p:nvPr/>
        </p:nvSpPr>
        <p:spPr>
          <a:xfrm>
            <a:off x="5857884" y="1714488"/>
            <a:ext cx="357190" cy="357190"/>
          </a:xfrm>
          <a:prstGeom prst="ellipse">
            <a:avLst/>
          </a:prstGeom>
          <a:solidFill>
            <a:schemeClr val="tx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www.childlib.ru/dep-resourses/images-resources/1812-4-3-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928802"/>
            <a:ext cx="2643206" cy="32147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344" name="Picture 8" descr="F:\Конкурс Балабанова\Балабанова\Наполеон\8,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214554"/>
            <a:ext cx="2769130" cy="22860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Рисунок 4" descr="Рисунок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1928802"/>
            <a:ext cx="2576747" cy="3143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Овал 4"/>
          <p:cNvSpPr/>
          <p:nvPr/>
        </p:nvSpPr>
        <p:spPr>
          <a:xfrm>
            <a:off x="5929322" y="1785926"/>
            <a:ext cx="357190" cy="357190"/>
          </a:xfrm>
          <a:prstGeom prst="ellipse">
            <a:avLst/>
          </a:prstGeom>
          <a:solidFill>
            <a:schemeClr val="tx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6" name="Овал 5"/>
          <p:cNvSpPr/>
          <p:nvPr/>
        </p:nvSpPr>
        <p:spPr>
          <a:xfrm>
            <a:off x="3000364" y="2071678"/>
            <a:ext cx="357190" cy="357190"/>
          </a:xfrm>
          <a:prstGeom prst="ellipse">
            <a:avLst/>
          </a:prstGeom>
          <a:solidFill>
            <a:schemeClr val="tx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7" name="Овал 6"/>
          <p:cNvSpPr/>
          <p:nvPr/>
        </p:nvSpPr>
        <p:spPr>
          <a:xfrm>
            <a:off x="285720" y="1785926"/>
            <a:ext cx="357190" cy="357190"/>
          </a:xfrm>
          <a:prstGeom prst="ellipse">
            <a:avLst/>
          </a:prstGeom>
          <a:solidFill>
            <a:schemeClr val="tx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ar_peace_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8299692" cy="5214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Конкурс Балабанова\Балабанова\Наполеон\atta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714356"/>
            <a:ext cx="8491567" cy="55804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14375" y="1571625"/>
            <a:ext cx="576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3. «Я накажу свои народы…»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688975" y="3141663"/>
            <a:ext cx="802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5. «Я дам им законы справедливости, я покажу им значение истинной цивилизации!»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88975" y="260350"/>
            <a:ext cx="576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1. «Я должен ослеплять и изумлять!»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714375" y="4071938"/>
            <a:ext cx="8143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6. «Воины! Вот сражение, которое вы столько ждали. Победа зависит от вас…, она доставит нам все нужное: удобные квартиры и скорое возвращение в отечество.»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88975" y="765175"/>
            <a:ext cx="7883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2. «Да, да, съезди, голубчик, посмотри, - обращался он то к тому, то к другому из приближённых.»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688975" y="2060575"/>
            <a:ext cx="816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4. «А вот что, братцы. Я знаю, трудно вам, да что же делать! Потерпите; недолго осталось. Выпроводим гостей, отдохнём тогда.»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688975" y="5373688"/>
            <a:ext cx="8097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7. «Потому и не начинаем, государь, что мы не на параде и не на Царицыном Лугу,» - выговорил он ясно и отчетливо.»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71500" y="1582738"/>
            <a:ext cx="576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3. «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Я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 накажу свои народы…» (Наполеон)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71500" y="3167063"/>
            <a:ext cx="8072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5. «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Я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 дам им законы справедливости, 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я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 покажу им значение истинной цивилизации!» (Наполеон)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71500" y="285750"/>
            <a:ext cx="705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1. «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Я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 должен ослеплять и изумлять!» (Наполеон)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71500" y="4000500"/>
            <a:ext cx="8118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6. «Воины! Вот сражение, которое вы столько ждали. Победа зависит от вас…, она 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доставит нам все нужное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: удобные квартиры и скорое возвращение в отечество.» </a:t>
            </a:r>
            <a:r>
              <a:rPr lang="ru-RU">
                <a:solidFill>
                  <a:srgbClr val="663300"/>
                </a:solidFill>
                <a:latin typeface="Bookman Old Style" pitchFamily="18" charset="0"/>
              </a:rPr>
              <a:t>(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Наполеон)</a:t>
            </a:r>
            <a:endParaRPr lang="ru-RU" sz="2000">
              <a:solidFill>
                <a:srgbClr val="663300"/>
              </a:solidFill>
              <a:latin typeface="Arial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71500" y="790575"/>
            <a:ext cx="814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2. «Да, да, съезди, 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голубчик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, посмотри, - обращался он то к тому, то к другому из приближённых.» (Кутузов)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1500" y="2085975"/>
            <a:ext cx="8143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4. «А вот что, 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братцы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. Я знаю, трудно вам, да что же делать! Потерпите; недолго осталось. 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Выпроводим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 гостей, 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отдохнём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 тогда.» (Кутузов)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71500" y="5286375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7. «Потому и не начинаем, государь, что </a:t>
            </a:r>
            <a:r>
              <a:rPr lang="ru-RU" sz="2000">
                <a:solidFill>
                  <a:srgbClr val="FF0000"/>
                </a:solidFill>
                <a:latin typeface="Bookman Old Style" pitchFamily="18" charset="0"/>
              </a:rPr>
              <a:t>мы не на параде </a:t>
            </a:r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и не на Царицыном Лугу,» - выговорил он ясно и отчетливо.» (Кутузов)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фильм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17463" y="-214313"/>
            <a:ext cx="9239251" cy="728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476375" y="404813"/>
            <a:ext cx="71278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2022" name="Group 38"/>
          <p:cNvGraphicFramePr>
            <a:graphicFrameLocks noGrp="1"/>
          </p:cNvGraphicFramePr>
          <p:nvPr/>
        </p:nvGraphicFramePr>
        <p:xfrm>
          <a:off x="571500" y="857250"/>
          <a:ext cx="8001056" cy="57241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28892"/>
                <a:gridCol w="2928046"/>
                <a:gridCol w="2644118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Параметры сравнения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Кутузов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Наполеон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Главнокомандующий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Император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Внешность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Старый, грузный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Маленький, толстенький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Отношение полководцев к солдатам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Заботится, доверяет, верит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Играет, пренебрегает, манипулирует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Речевая характеристика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Простота, душевность, правдивость, скромность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Напыщенность, высокомерие, самовлюблённость, фальшь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Качества полководца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Переживает, 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наблюдает, вдохновляет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Руководит, разочаровывается, недоумевает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Самооценка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Простой, обыкновенный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Гениальный, великий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Отношение автора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86188" y="5929313"/>
            <a:ext cx="1493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663300"/>
                </a:solidFill>
                <a:latin typeface="Bookman Old Style" pitchFamily="18" charset="0"/>
              </a:rPr>
              <a:t>Защитник</a:t>
            </a:r>
            <a:endParaRPr lang="ru-RU" b="1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500813" y="5929313"/>
            <a:ext cx="1512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</a:pPr>
            <a:r>
              <a:rPr lang="ru-RU" b="1">
                <a:solidFill>
                  <a:srgbClr val="663300"/>
                </a:solidFill>
                <a:latin typeface="Bookman Old Style" pitchFamily="18" charset="0"/>
              </a:rPr>
              <a:t>Захватчик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4"/>
          <p:cNvSpPr>
            <a:spLocks noChangeArrowheads="1"/>
          </p:cNvSpPr>
          <p:nvPr/>
        </p:nvSpPr>
        <p:spPr bwMode="auto">
          <a:xfrm>
            <a:off x="214313" y="1000125"/>
            <a:ext cx="8715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663300"/>
                </a:solidFill>
                <a:latin typeface="Bookman Old Style" pitchFamily="18" charset="0"/>
              </a:rPr>
              <a:t>Мы все глядим в Наполеоны… </a:t>
            </a:r>
          </a:p>
          <a:p>
            <a:pPr>
              <a:buFontTx/>
              <a:buChar char="-"/>
            </a:pPr>
            <a:r>
              <a:rPr lang="ru-RU" sz="4000">
                <a:solidFill>
                  <a:srgbClr val="663300"/>
                </a:solidFill>
                <a:latin typeface="Bookman Old Style" pitchFamily="18" charset="0"/>
              </a:rPr>
              <a:t> об амбициозном, тщеславном, заносчивом человеке;</a:t>
            </a:r>
          </a:p>
          <a:p>
            <a:pPr>
              <a:buFontTx/>
              <a:buChar char="-"/>
            </a:pPr>
            <a:r>
              <a:rPr lang="ru-RU" sz="4000">
                <a:solidFill>
                  <a:srgbClr val="663300"/>
                </a:solidFill>
                <a:latin typeface="Bookman Old Style" pitchFamily="18" charset="0"/>
              </a:rPr>
              <a:t> о своих далеко идущих планах, замыслах…</a:t>
            </a:r>
          </a:p>
          <a:p>
            <a:pPr algn="r"/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Энциклопедический словарь </a:t>
            </a:r>
          </a:p>
          <a:p>
            <a:pPr algn="r"/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крылатых слов и выражений </a:t>
            </a:r>
          </a:p>
          <a:p>
            <a:endParaRPr lang="ru-RU" sz="4800" b="1" i="1">
              <a:solidFill>
                <a:srgbClr val="6633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2143125"/>
            <a:ext cx="8643937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Горизонтальный свиток 6"/>
          <p:cNvSpPr/>
          <p:nvPr/>
        </p:nvSpPr>
        <p:spPr>
          <a:xfrm>
            <a:off x="2928926" y="2143116"/>
            <a:ext cx="4429156" cy="1428760"/>
          </a:xfrm>
          <a:prstGeom prst="horizontalScroll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2428875" y="2214563"/>
            <a:ext cx="5429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>
                <a:solidFill>
                  <a:srgbClr val="663300"/>
                </a:solidFill>
                <a:latin typeface="Bookman Old Style" pitchFamily="18" charset="0"/>
              </a:rPr>
              <a:t>Л. Н. Толстой </a:t>
            </a:r>
          </a:p>
          <a:p>
            <a:pPr algn="ctr"/>
            <a:r>
              <a:rPr lang="ru-RU" sz="4000" b="1" i="1">
                <a:solidFill>
                  <a:srgbClr val="663300"/>
                </a:solidFill>
                <a:latin typeface="Bookman Old Style" pitchFamily="18" charset="0"/>
              </a:rPr>
              <a:t>«Война и мир»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 descr="Рисунок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5550" y="744538"/>
            <a:ext cx="6692900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357422" y="192880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Потреб-</a:t>
            </a:r>
          </a:p>
          <a:p>
            <a:pPr algn="ctr">
              <a:defRPr/>
            </a:pPr>
            <a:r>
              <a:rPr lang="ru-RU" sz="2000" dirty="0" err="1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ность</a:t>
            </a:r>
            <a:r>
              <a:rPr lang="ru-RU" sz="200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в само-</a:t>
            </a:r>
          </a:p>
          <a:p>
            <a:pPr algn="ctr">
              <a:defRPr/>
            </a:pPr>
            <a:r>
              <a:rPr lang="ru-RU" sz="200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выражении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22532" name="Rectangle 33"/>
          <p:cNvSpPr>
            <a:spLocks noChangeArrowheads="1"/>
          </p:cNvSpPr>
          <p:nvPr/>
        </p:nvSpPr>
        <p:spPr bwMode="auto">
          <a:xfrm>
            <a:off x="2357438" y="214313"/>
            <a:ext cx="4645025" cy="523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800">
                <a:solidFill>
                  <a:srgbClr val="663300"/>
                </a:solidFill>
                <a:latin typeface="Bookman Old Style" pitchFamily="18" charset="0"/>
              </a:rPr>
              <a:t>Пирамида потребностей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85813" y="285750"/>
            <a:ext cx="83581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663300"/>
                </a:solidFill>
                <a:latin typeface="Bookman Old Style" pitchFamily="18" charset="0"/>
              </a:rPr>
              <a:t>«Нет величия там, где нет простоты, добра и правды»</a:t>
            </a:r>
          </a:p>
          <a:p>
            <a:pPr algn="r">
              <a:spcBef>
                <a:spcPct val="50000"/>
              </a:spcBef>
            </a:pPr>
            <a:r>
              <a:rPr lang="ru-RU" sz="2800" b="1" i="1">
                <a:solidFill>
                  <a:srgbClr val="663300"/>
                </a:solidFill>
                <a:latin typeface="Bookman Old Style" pitchFamily="18" charset="0"/>
              </a:rPr>
              <a:t>Л. Н. Толстой </a:t>
            </a:r>
          </a:p>
        </p:txBody>
      </p:sp>
      <p:pic>
        <p:nvPicPr>
          <p:cNvPr id="23555" name="Рисунок 4" descr="Рисунок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313" y="1500188"/>
            <a:ext cx="61214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F:\Конкурс Балабанова\Балабанова\Наполеон\3335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2" y="214290"/>
            <a:ext cx="5064149" cy="6105244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1000125" y="2714625"/>
            <a:ext cx="7572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 dirty="0">
                <a:solidFill>
                  <a:srgbClr val="663300"/>
                </a:solidFill>
                <a:latin typeface="Bookman Old Style" pitchFamily="18" charset="0"/>
              </a:rPr>
              <a:t>«Мы все глядим в Наполеоны…?»</a:t>
            </a:r>
          </a:p>
          <a:p>
            <a:pPr algn="ctr"/>
            <a:r>
              <a:rPr lang="ru-RU" sz="4000" b="1" i="1" dirty="0">
                <a:solidFill>
                  <a:srgbClr val="663300"/>
                </a:solidFill>
                <a:latin typeface="Bookman Old Style" pitchFamily="18" charset="0"/>
              </a:rPr>
              <a:t>(Урок-исследование по роману Л. Н. Толстого «Война и мир»)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4"/>
          <p:cNvSpPr>
            <a:spLocks noChangeArrowheads="1"/>
          </p:cNvSpPr>
          <p:nvPr/>
        </p:nvSpPr>
        <p:spPr bwMode="auto">
          <a:xfrm>
            <a:off x="214313" y="1000125"/>
            <a:ext cx="8715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663300"/>
                </a:solidFill>
                <a:latin typeface="Bookman Old Style" pitchFamily="18" charset="0"/>
              </a:rPr>
              <a:t>Мы все глядим в Наполеоны… </a:t>
            </a:r>
          </a:p>
          <a:p>
            <a:pPr>
              <a:buFontTx/>
              <a:buChar char="-"/>
            </a:pPr>
            <a:r>
              <a:rPr lang="ru-RU" sz="4000">
                <a:solidFill>
                  <a:srgbClr val="663300"/>
                </a:solidFill>
                <a:latin typeface="Bookman Old Style" pitchFamily="18" charset="0"/>
              </a:rPr>
              <a:t> об амбициозном, тщеславном, заносчивом человеке;</a:t>
            </a:r>
          </a:p>
          <a:p>
            <a:pPr>
              <a:buFontTx/>
              <a:buChar char="-"/>
            </a:pPr>
            <a:r>
              <a:rPr lang="ru-RU" sz="4000">
                <a:solidFill>
                  <a:srgbClr val="663300"/>
                </a:solidFill>
                <a:latin typeface="Bookman Old Style" pitchFamily="18" charset="0"/>
              </a:rPr>
              <a:t> о своих далеко идущих планах, замыслах…</a:t>
            </a:r>
          </a:p>
          <a:p>
            <a:pPr algn="r"/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Энциклопедический словарь </a:t>
            </a:r>
          </a:p>
          <a:p>
            <a:pPr algn="r"/>
            <a:r>
              <a:rPr lang="ru-RU" sz="2000">
                <a:solidFill>
                  <a:srgbClr val="663300"/>
                </a:solidFill>
                <a:latin typeface="Bookman Old Style" pitchFamily="18" charset="0"/>
              </a:rPr>
              <a:t>крылатых слов и выражений </a:t>
            </a:r>
          </a:p>
          <a:p>
            <a:endParaRPr lang="ru-RU" sz="4800" b="1" i="1">
              <a:solidFill>
                <a:srgbClr val="6633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1857375" y="2214563"/>
            <a:ext cx="56832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663300"/>
                </a:solidFill>
                <a:latin typeface="Bookman Old Style" pitchFamily="18" charset="0"/>
              </a:rPr>
              <a:t>Наполеон Бонапарт</a:t>
            </a:r>
            <a:endParaRPr lang="ru-RU" sz="4000">
              <a:solidFill>
                <a:srgbClr val="663300"/>
              </a:solidFill>
              <a:latin typeface="Bookman Old Style" pitchFamily="18" charset="0"/>
            </a:endParaRPr>
          </a:p>
          <a:p>
            <a:pPr algn="ctr"/>
            <a:r>
              <a:rPr lang="ru-RU" sz="4000" b="1">
                <a:solidFill>
                  <a:srgbClr val="663300"/>
                </a:solidFill>
                <a:latin typeface="Bookman Old Style" pitchFamily="18" charset="0"/>
              </a:rPr>
              <a:t>/1769 – 1821гг/</a:t>
            </a:r>
          </a:p>
          <a:p>
            <a:pPr algn="ctr"/>
            <a:r>
              <a:rPr lang="ru-RU" sz="4000">
                <a:solidFill>
                  <a:srgbClr val="663300"/>
                </a:solidFill>
                <a:latin typeface="Bookman Old Style" pitchFamily="18" charset="0"/>
              </a:rPr>
              <a:t>Император Франции</a:t>
            </a:r>
          </a:p>
        </p:txBody>
      </p:sp>
      <p:pic>
        <p:nvPicPr>
          <p:cNvPr id="4" name="Picture 7" descr="Польское цве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285728"/>
            <a:ext cx="2125279" cy="3034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2875" y="3286125"/>
            <a:ext cx="2676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solidFill>
                  <a:srgbClr val="663300"/>
                </a:solidFill>
                <a:latin typeface="Bookman Old Style" pitchFamily="18" charset="0"/>
              </a:rPr>
              <a:t>16 лет </a:t>
            </a:r>
          </a:p>
          <a:p>
            <a:pPr algn="ctr"/>
            <a:r>
              <a:rPr lang="ru-RU" sz="1600" i="1">
                <a:solidFill>
                  <a:srgbClr val="663300"/>
                </a:solidFill>
                <a:latin typeface="Bookman Old Style" pitchFamily="18" charset="0"/>
              </a:rPr>
              <a:t>подпорутчик</a:t>
            </a:r>
          </a:p>
        </p:txBody>
      </p:sp>
      <p:pic>
        <p:nvPicPr>
          <p:cNvPr id="23" name="Picture 6" descr="main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1" y="285728"/>
            <a:ext cx="2125279" cy="3000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071813" y="3214688"/>
            <a:ext cx="275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solidFill>
                  <a:srgbClr val="663300"/>
                </a:solidFill>
                <a:latin typeface="Bookman Old Style" pitchFamily="18" charset="0"/>
              </a:rPr>
              <a:t>24 года </a:t>
            </a:r>
          </a:p>
          <a:p>
            <a:pPr algn="ctr"/>
            <a:r>
              <a:rPr lang="ru-RU" sz="1600" i="1">
                <a:solidFill>
                  <a:srgbClr val="663300"/>
                </a:solidFill>
                <a:latin typeface="Bookman Old Style" pitchFamily="18" charset="0"/>
              </a:rPr>
              <a:t>бригадный генерал 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072188" y="3286125"/>
            <a:ext cx="2714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solidFill>
                  <a:srgbClr val="663300"/>
                </a:solidFill>
                <a:latin typeface="Bookman Old Style" pitchFamily="18" charset="0"/>
              </a:rPr>
              <a:t>27 лет </a:t>
            </a:r>
          </a:p>
          <a:p>
            <a:pPr algn="ctr"/>
            <a:r>
              <a:rPr lang="ru-RU" sz="1600" i="1">
                <a:solidFill>
                  <a:srgbClr val="663300"/>
                </a:solidFill>
                <a:latin typeface="Bookman Old Style" pitchFamily="18" charset="0"/>
              </a:rPr>
              <a:t>командующий армией</a:t>
            </a:r>
            <a:endParaRPr lang="ru-RU" sz="1600"/>
          </a:p>
        </p:txBody>
      </p:sp>
      <p:pic>
        <p:nvPicPr>
          <p:cNvPr id="26" name="Picture 1" descr="F:\Конкурс Балабанова\Балабанова\Наполеон\180px-1801_Antoine-Jean_Gros_-_Bonaparte_on_the_Bridge_at_Arco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57166"/>
            <a:ext cx="2000263" cy="29352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928938" y="6072188"/>
            <a:ext cx="304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solidFill>
                  <a:srgbClr val="663300"/>
                </a:solidFill>
                <a:latin typeface="Bookman Old Style" pitchFamily="18" charset="0"/>
              </a:rPr>
              <a:t>35 лет – император Франции</a:t>
            </a:r>
            <a:endParaRPr lang="ru-RU" sz="1600"/>
          </a:p>
        </p:txBody>
      </p:sp>
      <p:pic>
        <p:nvPicPr>
          <p:cNvPr id="28" name="Picture 4" descr="Наполеон I">
            <a:hlinkClick r:id="rId6" tooltip="Наполеон I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3786190"/>
            <a:ext cx="2088959" cy="2369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027_BETHOVEN - SIMFONIYa №5 (ALLEGRO CON BRIO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001000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0" grpId="0"/>
      <p:bldP spid="10" grpId="1"/>
      <p:bldP spid="8" grpId="0"/>
      <p:bldP spid="24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F:\Конкурс Балабанова\Балабанова\Наполеон\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6390745" cy="5977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17" descr="Pict000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125" y="4572000"/>
            <a:ext cx="17970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6" descr="C:\Documents and Settings\Админ\Мои документы\Мои рисунки\Мои рисунки\Природа\Nature_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5000636"/>
            <a:ext cx="1143000" cy="142875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225" name="Picture 7" descr="C:\Documents and Settings\Админ\Мои документы\Мои рисунки\Мои рисунки\Города и страны\History buildings\St. Basil's Cathedral, Moscow, Russi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7972" y="0"/>
            <a:ext cx="1252538" cy="142875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226" name="Picture 8" descr="C:\Documents and Settings\Админ\Мои документы\Мои рисунки\Мои рисунки\Города и страны\History buildings\Эйфелева башня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5072074"/>
            <a:ext cx="1227137" cy="1385887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461" name="Text Box 12"/>
          <p:cNvSpPr txBox="1">
            <a:spLocks noChangeArrowheads="1"/>
          </p:cNvSpPr>
          <p:nvPr/>
        </p:nvSpPr>
        <p:spPr bwMode="auto">
          <a:xfrm>
            <a:off x="857250" y="649128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663300"/>
                </a:solidFill>
                <a:latin typeface="Bookman Old Style" pitchFamily="18" charset="0"/>
              </a:rPr>
              <a:t>Париж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5572125" y="142875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3300"/>
                </a:solidFill>
                <a:latin typeface="Bookman Old Style" pitchFamily="18" charset="0"/>
              </a:rPr>
              <a:t>Москва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429250" y="649128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663300"/>
                </a:solidFill>
                <a:latin typeface="Bookman Old Style" pitchFamily="18" charset="0"/>
              </a:rPr>
              <a:t>о. Св. Елены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215188" y="5715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663300"/>
                </a:solidFill>
                <a:latin typeface="Bookman Old Style" pitchFamily="18" charset="0"/>
                <a:cs typeface="+mn-cs"/>
              </a:rPr>
              <a:t>Пьер</a:t>
            </a:r>
          </a:p>
          <a:p>
            <a:pPr algn="ctr">
              <a:defRPr/>
            </a:pPr>
            <a:r>
              <a:rPr lang="ru-RU">
                <a:solidFill>
                  <a:srgbClr val="663300"/>
                </a:solidFill>
                <a:latin typeface="Bookman Old Style" pitchFamily="18" charset="0"/>
                <a:cs typeface="+mn-cs"/>
              </a:rPr>
              <a:t>Безухов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85750" y="428625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solidFill>
                  <a:srgbClr val="663300"/>
                </a:solidFill>
                <a:latin typeface="Bookman Old Style" pitchFamily="18" charset="0"/>
                <a:cs typeface="+mn-cs"/>
              </a:rPr>
              <a:t>Андрей Болконский</a:t>
            </a: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4714875" y="1560513"/>
            <a:ext cx="714375" cy="38735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Кольцо 6"/>
          <p:cNvSpPr/>
          <p:nvPr/>
        </p:nvSpPr>
        <p:spPr bwMode="auto">
          <a:xfrm>
            <a:off x="2428875" y="1274763"/>
            <a:ext cx="2447925" cy="1550987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 rot="1947485">
            <a:off x="3730625" y="1071563"/>
            <a:ext cx="371475" cy="46910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Кольцо 1"/>
          <p:cNvSpPr>
            <a:spLocks noChangeArrowheads="1"/>
          </p:cNvSpPr>
          <p:nvPr/>
        </p:nvSpPr>
        <p:spPr bwMode="auto">
          <a:xfrm>
            <a:off x="2428875" y="5418138"/>
            <a:ext cx="287338" cy="288925"/>
          </a:xfrm>
          <a:custGeom>
            <a:avLst/>
            <a:gdLst>
              <a:gd name="T0" fmla="*/ 476025 w 952049"/>
              <a:gd name="T1" fmla="*/ 0 h 723648"/>
              <a:gd name="T2" fmla="*/ 139424 w 952049"/>
              <a:gd name="T3" fmla="*/ 105976 h 723648"/>
              <a:gd name="T4" fmla="*/ 0 w 952049"/>
              <a:gd name="T5" fmla="*/ 361824 h 723648"/>
              <a:gd name="T6" fmla="*/ 139424 w 952049"/>
              <a:gd name="T7" fmla="*/ 617672 h 723648"/>
              <a:gd name="T8" fmla="*/ 476025 w 952049"/>
              <a:gd name="T9" fmla="*/ 723648 h 723648"/>
              <a:gd name="T10" fmla="*/ 812625 w 952049"/>
              <a:gd name="T11" fmla="*/ 617672 h 723648"/>
              <a:gd name="T12" fmla="*/ 952049 w 952049"/>
              <a:gd name="T13" fmla="*/ 361824 h 723648"/>
              <a:gd name="T14" fmla="*/ 812625 w 952049"/>
              <a:gd name="T15" fmla="*/ 105976 h 723648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39424 w 952049"/>
              <a:gd name="T25" fmla="*/ 105976 h 723648"/>
              <a:gd name="T26" fmla="*/ 812625 w 952049"/>
              <a:gd name="T27" fmla="*/ 617672 h 7236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2049" h="723648">
                <a:moveTo>
                  <a:pt x="0" y="361824"/>
                </a:moveTo>
                <a:lnTo>
                  <a:pt x="0" y="361824"/>
                </a:lnTo>
                <a:cubicBezTo>
                  <a:pt x="0" y="161994"/>
                  <a:pt x="213124" y="0"/>
                  <a:pt x="476025" y="1"/>
                </a:cubicBezTo>
                <a:cubicBezTo>
                  <a:pt x="476025" y="1"/>
                  <a:pt x="476025" y="1"/>
                  <a:pt x="476025" y="1"/>
                </a:cubicBezTo>
                <a:cubicBezTo>
                  <a:pt x="738927" y="1"/>
                  <a:pt x="952051" y="161995"/>
                  <a:pt x="952051" y="361825"/>
                </a:cubicBezTo>
                <a:cubicBezTo>
                  <a:pt x="952051" y="361825"/>
                  <a:pt x="952050" y="361825"/>
                  <a:pt x="952050" y="361825"/>
                </a:cubicBezTo>
                <a:lnTo>
                  <a:pt x="952051" y="361826"/>
                </a:lnTo>
                <a:cubicBezTo>
                  <a:pt x="952051" y="561655"/>
                  <a:pt x="738927" y="723649"/>
                  <a:pt x="476026" y="723650"/>
                </a:cubicBezTo>
                <a:cubicBezTo>
                  <a:pt x="213124" y="723650"/>
                  <a:pt x="1" y="561655"/>
                  <a:pt x="1" y="361826"/>
                </a:cubicBezTo>
                <a:cubicBezTo>
                  <a:pt x="0" y="361825"/>
                  <a:pt x="1" y="361825"/>
                  <a:pt x="1" y="361825"/>
                </a:cubicBezTo>
                <a:close/>
                <a:moveTo>
                  <a:pt x="180912" y="361824"/>
                </a:moveTo>
                <a:lnTo>
                  <a:pt x="180912" y="361824"/>
                </a:lnTo>
                <a:cubicBezTo>
                  <a:pt x="180912" y="461738"/>
                  <a:pt x="313038" y="542735"/>
                  <a:pt x="476024" y="542736"/>
                </a:cubicBezTo>
                <a:lnTo>
                  <a:pt x="476025" y="542736"/>
                </a:lnTo>
                <a:cubicBezTo>
                  <a:pt x="639011" y="542735"/>
                  <a:pt x="771138" y="461738"/>
                  <a:pt x="771138" y="361824"/>
                </a:cubicBezTo>
                <a:cubicBezTo>
                  <a:pt x="771138" y="261909"/>
                  <a:pt x="639011" y="180912"/>
                  <a:pt x="476025" y="180912"/>
                </a:cubicBezTo>
                <a:lnTo>
                  <a:pt x="476024" y="180912"/>
                </a:lnTo>
                <a:cubicBezTo>
                  <a:pt x="313038" y="180912"/>
                  <a:pt x="180912" y="261909"/>
                  <a:pt x="180912" y="36182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5400" algn="ctr">
            <a:solidFill>
              <a:srgbClr val="525AA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" name="Штриховая стрелка вправо 4"/>
          <p:cNvSpPr>
            <a:spLocks noChangeArrowheads="1"/>
          </p:cNvSpPr>
          <p:nvPr/>
        </p:nvSpPr>
        <p:spPr bwMode="auto">
          <a:xfrm rot="18146776">
            <a:off x="2495550" y="4792663"/>
            <a:ext cx="776287" cy="414338"/>
          </a:xfrm>
          <a:custGeom>
            <a:avLst/>
            <a:gdLst>
              <a:gd name="T0" fmla="*/ 569512 w 777073"/>
              <a:gd name="T1" fmla="*/ 0 h 415122"/>
              <a:gd name="T2" fmla="*/ 0 w 777073"/>
              <a:gd name="T3" fmla="*/ 207561 h 415122"/>
              <a:gd name="T4" fmla="*/ 569512 w 777073"/>
              <a:gd name="T5" fmla="*/ 415122 h 415122"/>
              <a:gd name="T6" fmla="*/ 777073 w 777073"/>
              <a:gd name="T7" fmla="*/ 207561 h 415122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64863 w 777073"/>
              <a:gd name="T13" fmla="*/ 103781 h 415122"/>
              <a:gd name="T14" fmla="*/ 673293 w 777073"/>
              <a:gd name="T15" fmla="*/ 311342 h 4151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7073" h="415122">
                <a:moveTo>
                  <a:pt x="0" y="103781"/>
                </a:moveTo>
                <a:lnTo>
                  <a:pt x="12973" y="103781"/>
                </a:lnTo>
                <a:lnTo>
                  <a:pt x="12973" y="311342"/>
                </a:lnTo>
                <a:lnTo>
                  <a:pt x="0" y="311342"/>
                </a:lnTo>
                <a:close/>
                <a:moveTo>
                  <a:pt x="25945" y="103781"/>
                </a:moveTo>
                <a:lnTo>
                  <a:pt x="51890" y="103781"/>
                </a:lnTo>
                <a:lnTo>
                  <a:pt x="51890" y="311342"/>
                </a:lnTo>
                <a:lnTo>
                  <a:pt x="25945" y="311342"/>
                </a:lnTo>
                <a:close/>
                <a:moveTo>
                  <a:pt x="64863" y="103781"/>
                </a:moveTo>
                <a:lnTo>
                  <a:pt x="569512" y="103781"/>
                </a:lnTo>
                <a:lnTo>
                  <a:pt x="569512" y="0"/>
                </a:lnTo>
                <a:lnTo>
                  <a:pt x="777073" y="207561"/>
                </a:lnTo>
                <a:lnTo>
                  <a:pt x="569512" y="415122"/>
                </a:lnTo>
                <a:lnTo>
                  <a:pt x="569512" y="311342"/>
                </a:lnTo>
                <a:lnTo>
                  <a:pt x="64863" y="31134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5400" algn="ctr">
            <a:solidFill>
              <a:srgbClr val="525AA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Кольцо 12"/>
          <p:cNvSpPr>
            <a:spLocks noChangeArrowheads="1"/>
          </p:cNvSpPr>
          <p:nvPr/>
        </p:nvSpPr>
        <p:spPr bwMode="auto">
          <a:xfrm>
            <a:off x="4941888" y="5434013"/>
            <a:ext cx="287337" cy="303212"/>
          </a:xfrm>
          <a:custGeom>
            <a:avLst/>
            <a:gdLst>
              <a:gd name="T0" fmla="*/ 476025 w 952049"/>
              <a:gd name="T1" fmla="*/ 0 h 723648"/>
              <a:gd name="T2" fmla="*/ 139424 w 952049"/>
              <a:gd name="T3" fmla="*/ 105976 h 723648"/>
              <a:gd name="T4" fmla="*/ 0 w 952049"/>
              <a:gd name="T5" fmla="*/ 361824 h 723648"/>
              <a:gd name="T6" fmla="*/ 139424 w 952049"/>
              <a:gd name="T7" fmla="*/ 617672 h 723648"/>
              <a:gd name="T8" fmla="*/ 476025 w 952049"/>
              <a:gd name="T9" fmla="*/ 723648 h 723648"/>
              <a:gd name="T10" fmla="*/ 812625 w 952049"/>
              <a:gd name="T11" fmla="*/ 617672 h 723648"/>
              <a:gd name="T12" fmla="*/ 952049 w 952049"/>
              <a:gd name="T13" fmla="*/ 361824 h 723648"/>
              <a:gd name="T14" fmla="*/ 812625 w 952049"/>
              <a:gd name="T15" fmla="*/ 105976 h 723648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39424 w 952049"/>
              <a:gd name="T25" fmla="*/ 105976 h 723648"/>
              <a:gd name="T26" fmla="*/ 812625 w 952049"/>
              <a:gd name="T27" fmla="*/ 617672 h 7236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2049" h="723648">
                <a:moveTo>
                  <a:pt x="0" y="361824"/>
                </a:moveTo>
                <a:lnTo>
                  <a:pt x="0" y="361824"/>
                </a:lnTo>
                <a:cubicBezTo>
                  <a:pt x="0" y="161994"/>
                  <a:pt x="213124" y="0"/>
                  <a:pt x="476025" y="1"/>
                </a:cubicBezTo>
                <a:cubicBezTo>
                  <a:pt x="476025" y="1"/>
                  <a:pt x="476025" y="1"/>
                  <a:pt x="476025" y="1"/>
                </a:cubicBezTo>
                <a:cubicBezTo>
                  <a:pt x="738927" y="1"/>
                  <a:pt x="952051" y="161995"/>
                  <a:pt x="952051" y="361825"/>
                </a:cubicBezTo>
                <a:cubicBezTo>
                  <a:pt x="952051" y="361825"/>
                  <a:pt x="952050" y="361825"/>
                  <a:pt x="952050" y="361825"/>
                </a:cubicBezTo>
                <a:lnTo>
                  <a:pt x="952051" y="361826"/>
                </a:lnTo>
                <a:cubicBezTo>
                  <a:pt x="952051" y="561655"/>
                  <a:pt x="738927" y="723649"/>
                  <a:pt x="476026" y="723650"/>
                </a:cubicBezTo>
                <a:cubicBezTo>
                  <a:pt x="213124" y="723650"/>
                  <a:pt x="1" y="561655"/>
                  <a:pt x="1" y="361826"/>
                </a:cubicBezTo>
                <a:cubicBezTo>
                  <a:pt x="0" y="361825"/>
                  <a:pt x="1" y="361825"/>
                  <a:pt x="1" y="361825"/>
                </a:cubicBezTo>
                <a:close/>
                <a:moveTo>
                  <a:pt x="180912" y="361824"/>
                </a:moveTo>
                <a:lnTo>
                  <a:pt x="180912" y="361824"/>
                </a:lnTo>
                <a:cubicBezTo>
                  <a:pt x="180912" y="461738"/>
                  <a:pt x="313038" y="542735"/>
                  <a:pt x="476024" y="542736"/>
                </a:cubicBezTo>
                <a:lnTo>
                  <a:pt x="476025" y="542736"/>
                </a:lnTo>
                <a:cubicBezTo>
                  <a:pt x="639011" y="542735"/>
                  <a:pt x="771138" y="461738"/>
                  <a:pt x="771138" y="361824"/>
                </a:cubicBezTo>
                <a:cubicBezTo>
                  <a:pt x="771138" y="261909"/>
                  <a:pt x="639011" y="180912"/>
                  <a:pt x="476025" y="180912"/>
                </a:cubicBezTo>
                <a:lnTo>
                  <a:pt x="476024" y="180912"/>
                </a:lnTo>
                <a:cubicBezTo>
                  <a:pt x="313038" y="180912"/>
                  <a:pt x="180912" y="261909"/>
                  <a:pt x="180912" y="36182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5400" algn="ctr">
            <a:solidFill>
              <a:srgbClr val="525AA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9475" name="Text Box 15"/>
          <p:cNvSpPr txBox="1">
            <a:spLocks noChangeArrowheads="1"/>
          </p:cNvSpPr>
          <p:nvPr/>
        </p:nvSpPr>
        <p:spPr bwMode="auto">
          <a:xfrm>
            <a:off x="3143250" y="17859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3300"/>
                </a:solidFill>
                <a:latin typeface="Bookman Old Style" pitchFamily="18" charset="0"/>
              </a:rPr>
              <a:t>Европа</a:t>
            </a:r>
          </a:p>
        </p:txBody>
      </p:sp>
      <p:sp>
        <p:nvSpPr>
          <p:cNvPr id="19476" name="Line 18"/>
          <p:cNvSpPr>
            <a:spLocks noChangeShapeType="1"/>
          </p:cNvSpPr>
          <p:nvPr/>
        </p:nvSpPr>
        <p:spPr bwMode="auto">
          <a:xfrm>
            <a:off x="1928813" y="1785938"/>
            <a:ext cx="4214812" cy="26431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ru-RU">
              <a:ln>
                <a:solidFill>
                  <a:schemeClr val="bg1"/>
                </a:solidFill>
              </a:ln>
              <a:cs typeface="+mn-cs"/>
            </a:endParaRPr>
          </a:p>
        </p:txBody>
      </p:sp>
      <p:sp>
        <p:nvSpPr>
          <p:cNvPr id="19477" name="Line 19"/>
          <p:cNvSpPr>
            <a:spLocks noChangeShapeType="1"/>
          </p:cNvSpPr>
          <p:nvPr/>
        </p:nvSpPr>
        <p:spPr bwMode="auto">
          <a:xfrm flipH="1">
            <a:off x="1928813" y="1643063"/>
            <a:ext cx="4857750" cy="27146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ru-RU">
              <a:ln>
                <a:solidFill>
                  <a:schemeClr val="bg1"/>
                </a:solidFill>
              </a:ln>
              <a:cs typeface="+mn-cs"/>
            </a:endParaRPr>
          </a:p>
        </p:txBody>
      </p:sp>
      <p:sp>
        <p:nvSpPr>
          <p:cNvPr id="3" name="Кольцо 12"/>
          <p:cNvSpPr>
            <a:spLocks noChangeArrowheads="1"/>
          </p:cNvSpPr>
          <p:nvPr/>
        </p:nvSpPr>
        <p:spPr bwMode="auto">
          <a:xfrm>
            <a:off x="5143500" y="1071563"/>
            <a:ext cx="287338" cy="303212"/>
          </a:xfrm>
          <a:custGeom>
            <a:avLst/>
            <a:gdLst>
              <a:gd name="T0" fmla="*/ 476025 w 952049"/>
              <a:gd name="T1" fmla="*/ 0 h 723648"/>
              <a:gd name="T2" fmla="*/ 139424 w 952049"/>
              <a:gd name="T3" fmla="*/ 105976 h 723648"/>
              <a:gd name="T4" fmla="*/ 0 w 952049"/>
              <a:gd name="T5" fmla="*/ 361824 h 723648"/>
              <a:gd name="T6" fmla="*/ 139424 w 952049"/>
              <a:gd name="T7" fmla="*/ 617672 h 723648"/>
              <a:gd name="T8" fmla="*/ 476025 w 952049"/>
              <a:gd name="T9" fmla="*/ 723648 h 723648"/>
              <a:gd name="T10" fmla="*/ 812625 w 952049"/>
              <a:gd name="T11" fmla="*/ 617672 h 723648"/>
              <a:gd name="T12" fmla="*/ 952049 w 952049"/>
              <a:gd name="T13" fmla="*/ 361824 h 723648"/>
              <a:gd name="T14" fmla="*/ 812625 w 952049"/>
              <a:gd name="T15" fmla="*/ 105976 h 723648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39424 w 952049"/>
              <a:gd name="T25" fmla="*/ 105976 h 723648"/>
              <a:gd name="T26" fmla="*/ 812625 w 952049"/>
              <a:gd name="T27" fmla="*/ 617672 h 7236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2049" h="723648">
                <a:moveTo>
                  <a:pt x="0" y="361824"/>
                </a:moveTo>
                <a:lnTo>
                  <a:pt x="0" y="361824"/>
                </a:lnTo>
                <a:cubicBezTo>
                  <a:pt x="0" y="161994"/>
                  <a:pt x="213124" y="0"/>
                  <a:pt x="476025" y="1"/>
                </a:cubicBezTo>
                <a:cubicBezTo>
                  <a:pt x="476025" y="1"/>
                  <a:pt x="476025" y="1"/>
                  <a:pt x="476025" y="1"/>
                </a:cubicBezTo>
                <a:cubicBezTo>
                  <a:pt x="738927" y="1"/>
                  <a:pt x="952051" y="161995"/>
                  <a:pt x="952051" y="361825"/>
                </a:cubicBezTo>
                <a:cubicBezTo>
                  <a:pt x="952051" y="361825"/>
                  <a:pt x="952050" y="361825"/>
                  <a:pt x="952050" y="361825"/>
                </a:cubicBezTo>
                <a:lnTo>
                  <a:pt x="952051" y="361826"/>
                </a:lnTo>
                <a:cubicBezTo>
                  <a:pt x="952051" y="561655"/>
                  <a:pt x="738927" y="723649"/>
                  <a:pt x="476026" y="723650"/>
                </a:cubicBezTo>
                <a:cubicBezTo>
                  <a:pt x="213124" y="723650"/>
                  <a:pt x="1" y="561655"/>
                  <a:pt x="1" y="361826"/>
                </a:cubicBezTo>
                <a:cubicBezTo>
                  <a:pt x="0" y="361825"/>
                  <a:pt x="1" y="361825"/>
                  <a:pt x="1" y="361825"/>
                </a:cubicBezTo>
                <a:close/>
                <a:moveTo>
                  <a:pt x="180912" y="361824"/>
                </a:moveTo>
                <a:lnTo>
                  <a:pt x="180912" y="361824"/>
                </a:lnTo>
                <a:cubicBezTo>
                  <a:pt x="180912" y="461738"/>
                  <a:pt x="313038" y="542735"/>
                  <a:pt x="476024" y="542736"/>
                </a:cubicBezTo>
                <a:lnTo>
                  <a:pt x="476025" y="542736"/>
                </a:lnTo>
                <a:cubicBezTo>
                  <a:pt x="639011" y="542735"/>
                  <a:pt x="771138" y="461738"/>
                  <a:pt x="771138" y="361824"/>
                </a:cubicBezTo>
                <a:cubicBezTo>
                  <a:pt x="771138" y="261909"/>
                  <a:pt x="639011" y="180912"/>
                  <a:pt x="476025" y="180912"/>
                </a:cubicBezTo>
                <a:lnTo>
                  <a:pt x="476024" y="180912"/>
                </a:lnTo>
                <a:cubicBezTo>
                  <a:pt x="313038" y="180912"/>
                  <a:pt x="180912" y="261909"/>
                  <a:pt x="180912" y="36182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5400" algn="ctr">
            <a:solidFill>
              <a:srgbClr val="525AA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5750" y="4143375"/>
            <a:ext cx="1643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663300"/>
                </a:solidFill>
              </a:rPr>
              <a:t>Бородинское сражение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215063" y="4214813"/>
            <a:ext cx="1643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663300"/>
                </a:solidFill>
              </a:rPr>
              <a:t>Аустерлицкое сражение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1071546"/>
            <a:ext cx="135355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9" name="Picture 5" descr="vimP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072330" y="1214422"/>
            <a:ext cx="15001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04326E-6 C 0.0974 -0.17766 0.19462 -0.35554 0.20313 -0.44252 C 0.21146 -0.52949 0.08716 -0.5207 0.05052 -0.52348 C 0.01372 -0.52579 -0.01076 -0.48346 -0.01805 -0.45755 C -0.02482 -0.43165 -0.01232 -0.38561 0.0066 -0.36711 C 0.02587 -0.34883 0.07136 -0.34791 0.09775 -0.34744 C 0.12361 -0.34698 0.14202 -0.34027 0.16389 -0.36387 C 0.18577 -0.38769 0.20747 -0.43928 0.22934 -0.4904 " pathEditMode="relative" rAng="0" ptsTypes="aaaaaaaA">
                                      <p:cBhvr>
                                        <p:cTn id="5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2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934 -0.4904 L 0.22326 0.01249 " pathEditMode="relative" rAng="0" ptsTypes="AA">
                                      <p:cBhvr>
                                        <p:cTn id="8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2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9230" grpId="0"/>
      <p:bldP spid="18" grpId="0" animBg="1"/>
      <p:bldP spid="7" grpId="0" animBg="1"/>
      <p:bldP spid="14" grpId="0" animBg="1"/>
      <p:bldP spid="2" grpId="0" animBg="1"/>
      <p:bldP spid="5" grpId="0" animBg="1"/>
      <p:bldP spid="5" grpId="1" animBg="1"/>
      <p:bldP spid="5" grpId="2" animBg="1"/>
      <p:bldP spid="13" grpId="0" animBg="1"/>
      <p:bldP spid="19475" grpId="0"/>
      <p:bldP spid="3" grpId="0" animBg="1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500188" y="571500"/>
            <a:ext cx="6500812" cy="523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663300"/>
                </a:solidFill>
                <a:latin typeface="Bookman Old Style" pitchFamily="18" charset="0"/>
              </a:rPr>
              <a:t>Диамант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571472" y="1285860"/>
          <a:ext cx="7572428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476375" y="404813"/>
            <a:ext cx="71278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0059" name="Group 123"/>
          <p:cNvGraphicFramePr>
            <a:graphicFrameLocks noGrp="1"/>
          </p:cNvGraphicFramePr>
          <p:nvPr/>
        </p:nvGraphicFramePr>
        <p:xfrm>
          <a:off x="571500" y="714375"/>
          <a:ext cx="8001000" cy="5643602"/>
        </p:xfrm>
        <a:graphic>
          <a:graphicData uri="http://schemas.openxmlformats.org/drawingml/2006/table">
            <a:tbl>
              <a:tblPr/>
              <a:tblGrid>
                <a:gridCol w="2214563"/>
                <a:gridCol w="2928973"/>
                <a:gridCol w="2857464"/>
              </a:tblGrid>
              <a:tr h="56991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Параметры сравнения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Кутузов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Наполеон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56991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Главнокомандующий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(существительное)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Император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(существительное)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Внешность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(два прилагательных)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(два прилагательных)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Отношение полководцев к солдатам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(три глагола)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(три глагола)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Речевая характеристика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(четыре существительных)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(четыре существительных)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Качества полководца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(три глагола)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(три глагола)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5248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Самооценка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(два прилагательных)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(два прилагательных)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9468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Отношение автора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(существительное)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Bookman Old Style" pitchFamily="18" charset="0"/>
                        </a:rPr>
                        <a:t>(существительное)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9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ysClr val="windowText" lastClr="000000"/>
      </a:dk1>
      <a:lt1>
        <a:srgbClr val="FEFAC9"/>
      </a:lt1>
      <a:dk2>
        <a:srgbClr val="FEFAC9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680</Words>
  <Application>Microsoft Office PowerPoint</Application>
  <PresentationFormat>Экран (4:3)</PresentationFormat>
  <Paragraphs>126</Paragraphs>
  <Slides>21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ученик5</cp:lastModifiedBy>
  <cp:revision>144</cp:revision>
  <dcterms:created xsi:type="dcterms:W3CDTF">1601-01-01T00:00:00Z</dcterms:created>
  <dcterms:modified xsi:type="dcterms:W3CDTF">2014-02-08T10:20:24Z</dcterms:modified>
</cp:coreProperties>
</file>