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84;.&#1078;&#1080;&#1074;\&#1089;&#1074;&#1080;&#1085;&#1100;&#1103;.mp3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84;.&#1078;&#1080;&#1074;\&#1082;&#1086;&#1079;&#1072;.mp3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84;.&#1078;&#1080;&#1074;\&#1086;&#1074;&#1094;&#1072;.mp3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84;.&#1078;&#1080;&#1074;\&#1082;&#1086;&#1088;&#1086;&#1074;&#1072;.mp3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84;.&#1078;&#1080;&#1074;\&#1089;&#1086;&#1073;&#1072;&#1082;&#1072;.mp3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84;.&#1078;&#1080;&#1074;\&#1082;&#1086;&#1096;&#1082;&#1072;.mp3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84;.&#1078;&#1080;&#1074;\&#1089;&#1086;&#1073;&#1072;&#1082;&#1072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84;.&#1078;&#1080;&#1074;\&#1082;&#1086;&#1096;&#1082;&#1072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84;.&#1078;&#1080;&#1074;\&#1082;&#1086;&#1088;&#1086;&#1074;&#1072;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84;.&#1078;&#1080;&#1074;\&#1082;&#1086;&#1079;&#1072;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84;.&#1078;&#1080;&#1074;\&#1086;&#1074;&#1094;&#1072;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84;.&#1078;&#1080;&#1074;\&#1089;&#1074;&#1080;&#1085;&#1100;&#1103;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84;.&#1078;&#1080;&#1074;\&#1083;&#1086;&#1096;&#1072;&#1076;&#1100;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84;.&#1078;&#1080;&#1074;\&#1083;&#1086;&#1096;&#1072;&#1076;&#1100;.mp3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ownloads\обои\обои-цветы.jpg"/>
          <p:cNvPicPr>
            <a:picLocks noChangeAspect="1" noChangeArrowheads="1"/>
          </p:cNvPicPr>
          <p:nvPr/>
        </p:nvPicPr>
        <p:blipFill>
          <a:blip r:embed="rId2" cstate="print"/>
          <a:srcRect l="8340" t="861" b="720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Домашние животные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3980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 ДЕ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Екатерина\Downloads\дом.жив\свинья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2640976" cy="26369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44408" y="40466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085184"/>
            <a:ext cx="32251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РЮ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2780928"/>
            <a:ext cx="273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Екатерина\Downloads\дом.жив\свинья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56992"/>
            <a:ext cx="2640976" cy="2636912"/>
          </a:xfrm>
          <a:prstGeom prst="rect">
            <a:avLst/>
          </a:prstGeom>
          <a:noFill/>
        </p:spPr>
      </p:pic>
      <p:pic>
        <p:nvPicPr>
          <p:cNvPr id="9" name="свин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8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3980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 ДЕ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img01.chitalnya.ru/upload2/502/45612355088815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9"/>
            <a:ext cx="3431679" cy="2736303"/>
          </a:xfrm>
          <a:prstGeom prst="rect">
            <a:avLst/>
          </a:prstGeom>
          <a:noFill/>
        </p:spPr>
      </p:pic>
      <p:pic>
        <p:nvPicPr>
          <p:cNvPr id="4" name="Picture 2" descr="http://img01.chitalnya.ru/upload2/502/45612355088815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431679" cy="27363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44408" y="40466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996952"/>
            <a:ext cx="17239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5301208"/>
            <a:ext cx="2178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347864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3980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 ДЕ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img13.imageshack.us/img13/4056/684pxovisorientalisa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024336" cy="2520280"/>
          </a:xfrm>
          <a:prstGeom prst="rect">
            <a:avLst/>
          </a:prstGeom>
          <a:noFill/>
        </p:spPr>
      </p:pic>
      <p:pic>
        <p:nvPicPr>
          <p:cNvPr id="4" name="Picture 2" descr="http://img13.imageshack.us/img13/4056/684pxovisorientalisa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024336" cy="252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44408" y="40466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5157192"/>
            <a:ext cx="2178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2852936"/>
            <a:ext cx="1846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в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59832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0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uiExpand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3980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 ДЕ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://portamur.ru/upload/iblock/2a2/veb-_-korova-mych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3333750" cy="2381250"/>
          </a:xfrm>
          <a:prstGeom prst="rect">
            <a:avLst/>
          </a:prstGeom>
          <a:noFill/>
        </p:spPr>
      </p:pic>
      <p:pic>
        <p:nvPicPr>
          <p:cNvPr id="6" name="Picture 4" descr="http://portamur.ru/upload/iblock/2a2/veb-_-korova-mych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3333750" cy="2381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44408" y="40466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5229200"/>
            <a:ext cx="2585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2708920"/>
            <a:ext cx="2547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</a:p>
        </p:txBody>
      </p:sp>
      <p:pic>
        <p:nvPicPr>
          <p:cNvPr id="10" name="кор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63888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4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3980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 ДЕ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cdn.greatdogsite.com/watermark/Rat%20Terrier-1%20year-Tri%20Color-1184276734.jpg"/>
          <p:cNvPicPr>
            <a:picLocks noChangeAspect="1" noChangeArrowheads="1"/>
          </p:cNvPicPr>
          <p:nvPr/>
        </p:nvPicPr>
        <p:blipFill>
          <a:blip r:embed="rId3" cstate="print"/>
          <a:srcRect l="11118" t="5559" b="7354"/>
          <a:stretch>
            <a:fillRect/>
          </a:stretch>
        </p:blipFill>
        <p:spPr bwMode="auto">
          <a:xfrm>
            <a:off x="4499992" y="188640"/>
            <a:ext cx="3527645" cy="2592288"/>
          </a:xfrm>
          <a:prstGeom prst="rect">
            <a:avLst/>
          </a:prstGeom>
          <a:noFill/>
        </p:spPr>
      </p:pic>
      <p:pic>
        <p:nvPicPr>
          <p:cNvPr id="4" name="Picture 2" descr="http://cdn.greatdogsite.com/watermark/Rat%20Terrier-1%20year-Tri%20Color-1184276734.jpg"/>
          <p:cNvPicPr>
            <a:picLocks noChangeAspect="1" noChangeArrowheads="1"/>
          </p:cNvPicPr>
          <p:nvPr/>
        </p:nvPicPr>
        <p:blipFill>
          <a:blip r:embed="rId3" cstate="print"/>
          <a:srcRect l="11118" t="5559" b="7354"/>
          <a:stretch>
            <a:fillRect/>
          </a:stretch>
        </p:blipFill>
        <p:spPr bwMode="auto">
          <a:xfrm>
            <a:off x="611560" y="3356992"/>
            <a:ext cx="3599653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44408" y="40466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5301208"/>
            <a:ext cx="1849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ЕТ.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708920"/>
            <a:ext cx="2892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ба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2392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3980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 ДЕ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www.agraroldal.hu/upload/userupload/6500/images/cic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3264297" cy="2176199"/>
          </a:xfrm>
          <a:prstGeom prst="rect">
            <a:avLst/>
          </a:prstGeom>
          <a:noFill/>
        </p:spPr>
      </p:pic>
      <p:pic>
        <p:nvPicPr>
          <p:cNvPr id="5" name="Picture 4" descr="http://www.agraroldal.hu/upload/userupload/6500/images/cic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3264297" cy="21761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44408" y="40466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4797152"/>
            <a:ext cx="319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2492896"/>
            <a:ext cx="2454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к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63888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01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Эта, прыгая по кручам, </a:t>
            </a:r>
            <a:br>
              <a:rPr lang="ru-RU" sz="2800" dirty="0" smtClean="0"/>
            </a:br>
            <a:r>
              <a:rPr lang="ru-RU" sz="2800" dirty="0" smtClean="0"/>
              <a:t>Блеет голосом скрипучим. </a:t>
            </a:r>
            <a:br>
              <a:rPr lang="ru-RU" sz="2800" dirty="0" smtClean="0"/>
            </a:br>
            <a:r>
              <a:rPr lang="ru-RU" sz="2800" dirty="0" smtClean="0"/>
              <a:t>Хоть она и молодая, </a:t>
            </a:r>
            <a:br>
              <a:rPr lang="ru-RU" sz="2800" dirty="0" smtClean="0"/>
            </a:br>
            <a:r>
              <a:rPr lang="ru-RU" sz="2800" dirty="0" smtClean="0"/>
              <a:t>А уже совсем седая. </a:t>
            </a:r>
            <a:endParaRPr lang="ru-RU" sz="2800" dirty="0"/>
          </a:p>
        </p:txBody>
      </p:sp>
      <p:pic>
        <p:nvPicPr>
          <p:cNvPr id="28674" name="Picture 2" descr="http://img01.chitalnya.ru/upload/289/95853253360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408313" cy="25562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3717032"/>
            <a:ext cx="39421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Ест траву, жуёт, молчит…</a:t>
            </a:r>
            <a:br>
              <a:rPr lang="ru-RU" sz="2800" dirty="0" smtClean="0"/>
            </a:br>
            <a:r>
              <a:rPr lang="ru-RU" sz="2800" dirty="0" smtClean="0"/>
              <a:t>А потом полдня мычит:</a:t>
            </a:r>
            <a:br>
              <a:rPr lang="ru-RU" sz="2800" dirty="0" smtClean="0"/>
            </a:br>
            <a:r>
              <a:rPr lang="ru-RU" sz="2800" dirty="0" smtClean="0"/>
              <a:t>- Мне погладите бока –</a:t>
            </a:r>
            <a:br>
              <a:rPr lang="ru-RU" sz="2800" dirty="0" smtClean="0"/>
            </a:br>
            <a:r>
              <a:rPr lang="ru-RU" sz="2800" dirty="0" smtClean="0"/>
              <a:t>Дам парного молока!</a:t>
            </a:r>
            <a:endParaRPr lang="ru-RU" sz="2800" dirty="0"/>
          </a:p>
        </p:txBody>
      </p:sp>
      <p:pic>
        <p:nvPicPr>
          <p:cNvPr id="28676" name="Picture 4" descr="http://www.numama.ru/images/kor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3272651" cy="2446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2708920"/>
            <a:ext cx="1163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6165304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Блеет жалобно: «</a:t>
            </a:r>
            <a:r>
              <a:rPr lang="ru-RU" sz="2800" dirty="0" err="1" smtClean="0"/>
              <a:t>Б-е-е</a:t>
            </a:r>
            <a:r>
              <a:rPr lang="ru-RU" sz="2800" dirty="0" smtClean="0"/>
              <a:t>, </a:t>
            </a:r>
            <a:r>
              <a:rPr lang="ru-RU" sz="2800" dirty="0" err="1" smtClean="0"/>
              <a:t>б-е-е</a:t>
            </a:r>
            <a:r>
              <a:rPr lang="ru-RU" sz="2800" dirty="0" smtClean="0"/>
              <a:t>!»</a:t>
            </a:r>
            <a:br>
              <a:rPr lang="ru-RU" sz="2800" dirty="0" smtClean="0"/>
            </a:br>
            <a:r>
              <a:rPr lang="ru-RU" sz="2800" dirty="0" smtClean="0"/>
              <a:t>Травку </a:t>
            </a:r>
            <a:r>
              <a:rPr lang="ru-RU" sz="2800" dirty="0" err="1" smtClean="0"/>
              <a:t>щипет</a:t>
            </a:r>
            <a:r>
              <a:rPr lang="ru-RU" sz="2800" dirty="0" smtClean="0"/>
              <a:t> во дворе,</a:t>
            </a:r>
            <a:br>
              <a:rPr lang="ru-RU" sz="2800" dirty="0" smtClean="0"/>
            </a:br>
            <a:r>
              <a:rPr lang="ru-RU" sz="2800" dirty="0" smtClean="0"/>
              <a:t>Шубка в завитых колечках,</a:t>
            </a:r>
            <a:br>
              <a:rPr lang="ru-RU" sz="2800" dirty="0" smtClean="0"/>
            </a:br>
            <a:r>
              <a:rPr lang="ru-RU" sz="2800" dirty="0" smtClean="0"/>
              <a:t>А зовут её … </a:t>
            </a:r>
            <a:endParaRPr lang="ru-RU" sz="2800" dirty="0"/>
          </a:p>
        </p:txBody>
      </p:sp>
      <p:pic>
        <p:nvPicPr>
          <p:cNvPr id="29698" name="Picture 2" descr="http://biztorg.ru/upload/ads/2013/03/25/5b6f677c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0648"/>
            <a:ext cx="2592288" cy="27687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4293096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Быстрее ветра я скачу,</a:t>
            </a:r>
            <a:br>
              <a:rPr lang="ru-RU" sz="2800" dirty="0" smtClean="0"/>
            </a:br>
            <a:r>
              <a:rPr lang="ru-RU" sz="2800" dirty="0" smtClean="0"/>
              <a:t>''Цок-цок,'' – копытами стучу,</a:t>
            </a:r>
            <a:br>
              <a:rPr lang="ru-RU" sz="2800" dirty="0" smtClean="0"/>
            </a:br>
            <a:r>
              <a:rPr lang="ru-RU" sz="2800" dirty="0" smtClean="0"/>
              <a:t>Я громко ''иго-го'' кричу.</a:t>
            </a:r>
            <a:endParaRPr lang="ru-RU" sz="2800" dirty="0"/>
          </a:p>
        </p:txBody>
      </p:sp>
      <p:pic>
        <p:nvPicPr>
          <p:cNvPr id="29700" name="Picture 4" descr="&amp;Zcy;&amp;acy;&amp;gcy;&amp;acy;&amp;dcy;&amp;kcy;&amp;icy; &amp;pcy;&amp;rcy;&amp;ocy; &amp;lcy;&amp;ocy;&amp;shcy;&amp;acy;&amp;d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2880320" cy="2156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5301208"/>
            <a:ext cx="1869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3068960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Любит рыбку и сметану,</a:t>
            </a:r>
            <a:br>
              <a:rPr lang="ru-RU" sz="2800" dirty="0" smtClean="0"/>
            </a:br>
            <a:r>
              <a:rPr lang="ru-RU" sz="2800" dirty="0" smtClean="0"/>
              <a:t>И поёт так сладко "мяу",</a:t>
            </a:r>
            <a:br>
              <a:rPr lang="ru-RU" sz="2800" dirty="0" smtClean="0"/>
            </a:br>
            <a:r>
              <a:rPr lang="ru-RU" sz="2800" dirty="0" smtClean="0"/>
              <a:t>И мурлычет у окошка,</a:t>
            </a:r>
            <a:br>
              <a:rPr lang="ru-RU" sz="2800" dirty="0" smtClean="0"/>
            </a:br>
            <a:r>
              <a:rPr lang="ru-RU" sz="2800" dirty="0" smtClean="0"/>
              <a:t>Кто же это дети?</a:t>
            </a:r>
            <a:endParaRPr lang="ru-RU" sz="2800" dirty="0"/>
          </a:p>
        </p:txBody>
      </p:sp>
      <p:pic>
        <p:nvPicPr>
          <p:cNvPr id="30722" name="Picture 2" descr="http://www.numama.ru/images/ko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6632"/>
            <a:ext cx="2348879" cy="23488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357301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Кто там очень громко лает,</a:t>
            </a:r>
            <a:br>
              <a:rPr lang="ru-RU" sz="2800" dirty="0" smtClean="0"/>
            </a:br>
            <a:r>
              <a:rPr lang="ru-RU" sz="2800" dirty="0" smtClean="0"/>
              <a:t>Никого в дом не пускает?</a:t>
            </a:r>
            <a:br>
              <a:rPr lang="ru-RU" sz="2800" dirty="0" smtClean="0"/>
            </a:br>
            <a:r>
              <a:rPr lang="ru-RU" sz="2800" dirty="0" smtClean="0"/>
              <a:t>Злая видимо, однако,</a:t>
            </a:r>
            <a:br>
              <a:rPr lang="ru-RU" sz="2800" dirty="0" smtClean="0"/>
            </a:br>
            <a:r>
              <a:rPr lang="ru-RU" sz="2800" dirty="0" smtClean="0"/>
              <a:t>Ведь зовут её …</a:t>
            </a:r>
            <a:endParaRPr lang="ru-RU" sz="2800" dirty="0"/>
          </a:p>
        </p:txBody>
      </p:sp>
      <p:pic>
        <p:nvPicPr>
          <p:cNvPr id="30724" name="Picture 4" descr="http://www.numama.ru/images/soba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01008"/>
            <a:ext cx="3202971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28184" y="2564904"/>
            <a:ext cx="1628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616530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2"/>
            <a:ext cx="5166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Толстовата, неуклюжа,</a:t>
            </a:r>
            <a:br>
              <a:rPr lang="ru-RU" sz="2800" dirty="0" smtClean="0"/>
            </a:br>
            <a:r>
              <a:rPr lang="ru-RU" sz="2800" dirty="0" smtClean="0"/>
              <a:t>Любит грязь и любит лужи,</a:t>
            </a:r>
            <a:br>
              <a:rPr lang="ru-RU" sz="2800" dirty="0" smtClean="0"/>
            </a:br>
            <a:r>
              <a:rPr lang="ru-RU" sz="2800" dirty="0" smtClean="0"/>
              <a:t>Любит спать и любит хрюкать,</a:t>
            </a:r>
            <a:br>
              <a:rPr lang="ru-RU" sz="2800" dirty="0" smtClean="0"/>
            </a:br>
            <a:r>
              <a:rPr lang="ru-RU" sz="2800" dirty="0" smtClean="0"/>
              <a:t>Пятачком в грязи </a:t>
            </a:r>
            <a:r>
              <a:rPr lang="ru-RU" sz="2800" dirty="0" err="1" smtClean="0"/>
              <a:t>похлюпать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31746" name="Picture 2" descr="http://www.numama.ru/images/svi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564904"/>
            <a:ext cx="4320480" cy="33651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5877272"/>
            <a:ext cx="18599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\Downloads\дом.жив\соба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127131" cy="518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332656"/>
            <a:ext cx="2892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ба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6165304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476672"/>
            <a:ext cx="1849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ЕТ.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2561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620688"/>
            <a:ext cx="319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КАЕТ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катерина\Downloads\дом.жив\ко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6096000" cy="4572000"/>
          </a:xfrm>
          <a:prstGeom prst="rect">
            <a:avLst/>
          </a:prstGeom>
          <a:noFill/>
        </p:spPr>
      </p:pic>
      <p:pic>
        <p:nvPicPr>
          <p:cNvPr id="5" name="к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64288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1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32656"/>
            <a:ext cx="2654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476672"/>
            <a:ext cx="2585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Екатерина\Downloads\дом.жив\ко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620000" cy="5067300"/>
          </a:xfrm>
          <a:prstGeom prst="rect">
            <a:avLst/>
          </a:prstGeom>
          <a:noFill/>
        </p:spPr>
      </p:pic>
      <p:pic>
        <p:nvPicPr>
          <p:cNvPr id="5" name="кор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548680"/>
            <a:ext cx="1830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692696"/>
            <a:ext cx="2178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Екатерина\Downloads\дом.жив\ко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344816" cy="4896544"/>
          </a:xfrm>
          <a:prstGeom prst="rect">
            <a:avLst/>
          </a:prstGeom>
          <a:noFill/>
        </p:spPr>
      </p:pic>
      <p:pic>
        <p:nvPicPr>
          <p:cNvPr id="5" name="к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20688"/>
            <a:ext cx="1946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692696"/>
            <a:ext cx="2178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Екатерина\Downloads\дом.жив\ов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44824"/>
            <a:ext cx="6120680" cy="4536504"/>
          </a:xfrm>
          <a:prstGeom prst="rect">
            <a:avLst/>
          </a:prstGeom>
          <a:noFill/>
        </p:spPr>
      </p:pic>
      <p:pic>
        <p:nvPicPr>
          <p:cNvPr id="5" name="ов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92696"/>
            <a:ext cx="2831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836712"/>
            <a:ext cx="32251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РЮ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Екатерина\Downloads\дом.жив\свинь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6264696" cy="4374224"/>
          </a:xfrm>
          <a:prstGeom prst="rect">
            <a:avLst/>
          </a:prstGeom>
          <a:noFill/>
        </p:spPr>
      </p:pic>
      <p:pic>
        <p:nvPicPr>
          <p:cNvPr id="5" name="свин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2929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ШАДЬ</a:t>
            </a:r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04664"/>
            <a:ext cx="1905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ЖЁ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Екатерина\Downloads\дом.жив\лошад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6191250" cy="4638675"/>
          </a:xfrm>
          <a:prstGeom prst="rect">
            <a:avLst/>
          </a:prstGeom>
          <a:noFill/>
        </p:spPr>
      </p:pic>
      <p:pic>
        <p:nvPicPr>
          <p:cNvPr id="6" name="лоша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9633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3980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 ДЕ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Екатерина\Downloads\дом.жив\лошадь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3479428" cy="26122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44408" y="40466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Екатерина\Downloads\дом.жив\лошадь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3479428" cy="26122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5976" y="5517232"/>
            <a:ext cx="1745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ЖЁ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лоша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707904" y="5949280"/>
            <a:ext cx="304800" cy="304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2132856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996952"/>
            <a:ext cx="28328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8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8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113</Words>
  <Application>Microsoft Office PowerPoint</Application>
  <PresentationFormat>Экран (4:3)</PresentationFormat>
  <Paragraphs>57</Paragraphs>
  <Slides>19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Домашние животные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Екатерина</dc:creator>
  <cp:lastModifiedBy>Room205</cp:lastModifiedBy>
  <cp:revision>16</cp:revision>
  <dcterms:created xsi:type="dcterms:W3CDTF">2013-10-06T17:37:04Z</dcterms:created>
  <dcterms:modified xsi:type="dcterms:W3CDTF">2013-10-14T08:20:03Z</dcterms:modified>
</cp:coreProperties>
</file>