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8" r:id="rId2"/>
    <p:sldId id="256" r:id="rId3"/>
    <p:sldId id="271" r:id="rId4"/>
    <p:sldId id="259" r:id="rId5"/>
    <p:sldId id="260" r:id="rId6"/>
    <p:sldId id="261" r:id="rId7"/>
    <p:sldId id="258" r:id="rId8"/>
    <p:sldId id="269" r:id="rId9"/>
    <p:sldId id="270" r:id="rId10"/>
    <p:sldId id="262" r:id="rId11"/>
    <p:sldId id="263" r:id="rId12"/>
    <p:sldId id="267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AC3DCF-2511-438C-B127-0E5DA69E9736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B4C118-4DDB-4A31-BAA5-F1FD3B72E0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C3DCF-2511-438C-B127-0E5DA69E9736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4C118-4DDB-4A31-BAA5-F1FD3B72E0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C3DCF-2511-438C-B127-0E5DA69E9736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4C118-4DDB-4A31-BAA5-F1FD3B72E0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C3DCF-2511-438C-B127-0E5DA69E9736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4C118-4DDB-4A31-BAA5-F1FD3B72E0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C3DCF-2511-438C-B127-0E5DA69E9736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4C118-4DDB-4A31-BAA5-F1FD3B72E0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C3DCF-2511-438C-B127-0E5DA69E9736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4C118-4DDB-4A31-BAA5-F1FD3B72E0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C3DCF-2511-438C-B127-0E5DA69E9736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4C118-4DDB-4A31-BAA5-F1FD3B72E0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C3DCF-2511-438C-B127-0E5DA69E9736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4C118-4DDB-4A31-BAA5-F1FD3B72E0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C3DCF-2511-438C-B127-0E5DA69E9736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4C118-4DDB-4A31-BAA5-F1FD3B72E0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FAC3DCF-2511-438C-B127-0E5DA69E9736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B4C118-4DDB-4A31-BAA5-F1FD3B72E0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AC3DCF-2511-438C-B127-0E5DA69E9736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B4C118-4DDB-4A31-BAA5-F1FD3B72E0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FAC3DCF-2511-438C-B127-0E5DA69E9736}" type="datetimeFigureOut">
              <a:rPr lang="ru-RU" smtClean="0"/>
              <a:pPr/>
              <a:t>29.03.2011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0B4C118-4DDB-4A31-BAA5-F1FD3B72E0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Loner.LONER-XP\&#1056;&#1072;&#1073;&#1086;&#1095;&#1080;&#1081;%20&#1089;&#1090;&#1086;&#1083;\022-Romeo%20&amp;%20Juliette%20-%20Aimer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Loner.LONER-XP\&#1056;&#1072;&#1073;&#1086;&#1095;&#1080;&#1081;%20&#1089;&#1090;&#1086;&#1083;\Track13.mp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Loner.LONER-XP\&#1056;&#1072;&#1073;&#1086;&#1095;&#1080;&#1081;%20&#1089;&#1090;&#1086;&#1083;\060_Aristakis%20%20-%20The%20Entertainer.mp3" TargetMode="Externa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Loner.LONER-XP\&#1056;&#1072;&#1073;&#1086;&#1095;&#1080;&#1081;%20&#1089;&#1090;&#1086;&#1083;\DJ_NoOP_-_&#1087;&#1111;&#1029;&#1087;&#1111;&#1029;&#1087;&#1111;&#1029;&#1087;&#1111;&#1029;&#1087;&#1111;&#1029;&#1087;&#1111;&#1029;&#1087;&#1111;&#1029;_&#1087;&#1111;&#1029;&#1087;&#1111;&#1029;&#1087;&#1111;&#1029;&#1087;&#1111;&#1029;&#1087;&#1111;&#1029;&#1087;&#1111;&#1029;&#1087;&#1111;&#1029;_(Drum__.mp3" TargetMode="Externa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Loner.LONER-XP\&#1056;&#1072;&#1073;&#1086;&#1095;&#1080;&#1081;%20&#1089;&#1090;&#1086;&#1083;\062_Art%20Of%20Noise%20%20-%20Peter%20Gunn.mp3" TargetMode="Externa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Loner.LONER-XP\&#1056;&#1072;&#1073;&#1086;&#1095;&#1080;&#1081;%20&#1089;&#1090;&#1086;&#1083;\012_Dreamhouse%20orc_%20%20-%20Pyramid.mp3" TargetMode="Externa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Loner.LONER-XP\&#1056;&#1072;&#1073;&#1086;&#1095;&#1080;&#1081;%20&#1089;&#1090;&#1086;&#1083;\104-Diane%20-%20La%20Chanson%20Des%20Noms.mp3" TargetMode="Externa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Loner.LONER-XP\&#1056;&#1072;&#1073;&#1086;&#1095;&#1080;&#1081;%20&#1089;&#1090;&#1086;&#1083;\04.&#1064;&#1058;&#1056;&#1040;&#1059;&#1057;%20-%20&#1058;&#1040;&#1050;%20&#1043;&#1054;&#1042;&#1054;&#1056;&#1048;&#1051;%20&#1047;&#1040;&#1056;&#1040;&#1058;&#1059;&#1057;&#1058;&#1056;&#1040;.mp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Loner.LONER-XP\&#1056;&#1072;&#1073;&#1086;&#1095;&#1080;&#1081;%20&#1089;&#1090;&#1086;&#1083;\015_Saint%20-%20Preux%20%20-%20Amors%20Meteors.mp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Первые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химические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символы</a:t>
            </a:r>
          </a:p>
          <a:p>
            <a:pPr>
              <a:buNone/>
            </a:pPr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7" name="Picture 3" descr="G:\026732273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0"/>
            <a:ext cx="5069458" cy="6648470"/>
          </a:xfrm>
          <a:prstGeom prst="rect">
            <a:avLst/>
          </a:prstGeom>
          <a:noFill/>
        </p:spPr>
      </p:pic>
      <p:pic>
        <p:nvPicPr>
          <p:cNvPr id="6" name="022-Romeo &amp; Juliette - Aimer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04448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809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Техника безопасности:</a:t>
            </a:r>
          </a:p>
          <a:p>
            <a:pPr algn="ctr">
              <a:buNone/>
            </a:pPr>
            <a:r>
              <a:rPr lang="ru-RU" i="1" dirty="0" smtClean="0"/>
              <a:t>   </a:t>
            </a:r>
            <a:r>
              <a:rPr lang="ru-RU" sz="3600" i="1" dirty="0" smtClean="0">
                <a:latin typeface="Arial Narrow" pitchFamily="34" charset="0"/>
              </a:rPr>
              <a:t>Если ищешь новый яд и рецепт взрывчатки, нужно надевать халат и ещё перчатки.</a:t>
            </a:r>
          </a:p>
          <a:p>
            <a:pPr algn="ctr">
              <a:buNone/>
            </a:pPr>
            <a:r>
              <a:rPr lang="ru-RU" sz="3600" i="1" dirty="0" smtClean="0">
                <a:latin typeface="Arial Narrow" pitchFamily="34" charset="0"/>
              </a:rPr>
              <a:t>   Чтоб не стало никогда на душе нам пусто, будем магии всегда постигать искусство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Химическая магия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Track1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460432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0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Пантомима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060_Aristakis  - The Entertainer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460432" y="6309320"/>
            <a:ext cx="304800" cy="304800"/>
          </a:xfrm>
          <a:prstGeom prst="rect">
            <a:avLst/>
          </a:prstGeom>
        </p:spPr>
      </p:pic>
      <p:pic>
        <p:nvPicPr>
          <p:cNvPr id="2050" name="Picture 2" descr="G:\Mime-we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1196752"/>
            <a:ext cx="2981325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40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Пантомима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DJ_NoOP_-_пїЅпїЅпїЅпїЅпїЅпїЅпїЅ_пїЅпїЅпїЅпїЅпїЅпїЅпїЅ_(Drum__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88424" y="6237312"/>
            <a:ext cx="304800" cy="304800"/>
          </a:xfrm>
          <a:prstGeom prst="rect">
            <a:avLst/>
          </a:prstGeom>
        </p:spPr>
      </p:pic>
      <p:pic>
        <p:nvPicPr>
          <p:cNvPr id="3074" name="Picture 2" descr="G:\mim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1556792"/>
            <a:ext cx="3876675" cy="4200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24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Blackbo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844824"/>
            <a:ext cx="4572000" cy="4572000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Прослушайте описание вещества и отгадайте что находится в ящике.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«Черный ящик»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062_Art Of Noise  - Peter Gun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32440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606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 2 мин команда должна дать как можно больше ответов на вопросы. Каждый правильный ответ оценивается 1 баллом.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Дальше -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дальше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012_Dreamhouse orc_  - Pyramid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532440" y="6237312"/>
            <a:ext cx="304800" cy="304800"/>
          </a:xfrm>
          <a:prstGeom prst="rect">
            <a:avLst/>
          </a:prstGeom>
        </p:spPr>
      </p:pic>
      <p:pic>
        <p:nvPicPr>
          <p:cNvPr id="5122" name="Picture 2" descr="G:\46d8900b-c736-d1a8-84ec-a6db43da6bf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2708920"/>
            <a:ext cx="4994920" cy="368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989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Весь мир у нас в руках</a:t>
            </a:r>
          </a:p>
          <a:p>
            <a:pPr algn="ctr">
              <a:buNone/>
            </a:pPr>
            <a:r>
              <a:rPr lang="ru-RU" sz="4800" b="1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В таблице элементов</a:t>
            </a:r>
          </a:p>
          <a:p>
            <a:pPr algn="ctr">
              <a:buNone/>
            </a:pPr>
            <a:r>
              <a:rPr lang="ru-RU" sz="4800" b="1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Поддерживайте нас,</a:t>
            </a:r>
          </a:p>
          <a:p>
            <a:pPr algn="ctr">
              <a:buNone/>
            </a:pPr>
            <a:r>
              <a:rPr lang="ru-RU" sz="4800" b="1" i="1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Мы ждем аплодисментов</a:t>
            </a:r>
            <a:r>
              <a:rPr lang="ru-RU" sz="4800" b="1" i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sz="48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146" name="Picture 2" descr="G:\6836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212976"/>
            <a:ext cx="2540000" cy="3886200"/>
          </a:xfrm>
          <a:prstGeom prst="rect">
            <a:avLst/>
          </a:prstGeom>
          <a:noFill/>
        </p:spPr>
      </p:pic>
      <p:pic>
        <p:nvPicPr>
          <p:cNvPr id="5" name="104-Diane - La Chanson Des Nom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04448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616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836712"/>
            <a:ext cx="6858000" cy="352839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Интеллектуальная  игра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«Химические элементы»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04.ШТРАУС - ТАК ГОВОРИЛ ЗАРАТУСТР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460432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888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b="1" dirty="0" smtClean="0"/>
          </a:p>
          <a:p>
            <a:endParaRPr lang="en-US" sz="2800" b="1" dirty="0" smtClean="0"/>
          </a:p>
          <a:p>
            <a:r>
              <a:rPr lang="ru-RU" sz="4000" b="1" dirty="0" smtClean="0"/>
              <a:t>Команда    </a:t>
            </a:r>
            <a:r>
              <a:rPr lang="ru-RU" sz="4000" i="1" dirty="0" smtClean="0">
                <a:solidFill>
                  <a:schemeClr val="bg2">
                    <a:lumMod val="25000"/>
                  </a:schemeClr>
                </a:solidFill>
              </a:rPr>
              <a:t>« Галогены»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Приветствие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4000" b="1" dirty="0" smtClean="0"/>
              <a:t>Команда </a:t>
            </a:r>
            <a:r>
              <a:rPr lang="ru-RU" sz="4000" b="1" dirty="0" smtClean="0"/>
              <a:t>    </a:t>
            </a:r>
            <a:r>
              <a:rPr lang="ru-RU" sz="4000" i="1" dirty="0" smtClean="0">
                <a:solidFill>
                  <a:schemeClr val="bg2">
                    <a:lumMod val="25000"/>
                  </a:schemeClr>
                </a:solidFill>
              </a:rPr>
              <a:t>«Лантаноиды</a:t>
            </a:r>
            <a:r>
              <a:rPr lang="ru-RU" sz="4000" i="1" dirty="0" smtClean="0">
                <a:solidFill>
                  <a:schemeClr val="bg2">
                    <a:lumMod val="25000"/>
                  </a:schemeClr>
                </a:solidFill>
              </a:rPr>
              <a:t>»</a:t>
            </a:r>
            <a:endParaRPr lang="ru-RU" sz="4000" b="1" dirty="0" smtClean="0"/>
          </a:p>
          <a:p>
            <a:pPr>
              <a:buNone/>
            </a:pPr>
            <a:endParaRPr lang="ru-RU" sz="4000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Приветствие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Назвать слова, начинающиеся на определенную букву, имеющие отношение к химии.</a:t>
            </a:r>
          </a:p>
          <a:p>
            <a:endParaRPr lang="ru-RU" dirty="0" smtClean="0"/>
          </a:p>
          <a:p>
            <a:pPr>
              <a:buNone/>
            </a:pPr>
            <a:r>
              <a:rPr lang="ru-RU" sz="1900" dirty="0" err="1" smtClean="0">
                <a:solidFill>
                  <a:srgbClr val="00B0F0"/>
                </a:solidFill>
              </a:rPr>
              <a:t>Хромотография</a:t>
            </a:r>
            <a:r>
              <a:rPr lang="ru-RU" sz="1900" dirty="0" smtClean="0">
                <a:solidFill>
                  <a:srgbClr val="00B0F0"/>
                </a:solidFill>
              </a:rPr>
              <a:t>  </a:t>
            </a:r>
            <a:r>
              <a:rPr lang="ru-RU" sz="1800" dirty="0" smtClean="0">
                <a:solidFill>
                  <a:srgbClr val="00B0F0"/>
                </a:solidFill>
              </a:rPr>
              <a:t>   </a:t>
            </a:r>
          </a:p>
          <a:p>
            <a:pPr>
              <a:buNone/>
            </a:pPr>
            <a:r>
              <a:rPr lang="ru-RU" sz="1800" dirty="0" smtClean="0">
                <a:solidFill>
                  <a:srgbClr val="00B0F0"/>
                </a:solidFill>
              </a:rPr>
              <a:t>                        Хлорид</a:t>
            </a:r>
          </a:p>
          <a:p>
            <a:pPr>
              <a:buNone/>
            </a:pPr>
            <a:r>
              <a:rPr lang="ru-RU" sz="1800" dirty="0" smtClean="0">
                <a:solidFill>
                  <a:srgbClr val="00B0F0"/>
                </a:solidFill>
              </a:rPr>
              <a:t>           Хрусталь                      </a:t>
            </a:r>
            <a:r>
              <a:rPr lang="ru-RU" sz="1800" dirty="0" err="1" smtClean="0">
                <a:solidFill>
                  <a:srgbClr val="00B0F0"/>
                </a:solidFill>
              </a:rPr>
              <a:t>Хлороводород</a:t>
            </a:r>
            <a:r>
              <a:rPr lang="ru-RU" sz="1800" dirty="0" smtClean="0">
                <a:solidFill>
                  <a:srgbClr val="00B0F0"/>
                </a:solidFill>
              </a:rPr>
              <a:t>                           Хром</a:t>
            </a:r>
          </a:p>
          <a:p>
            <a:pPr>
              <a:buNone/>
            </a:pPr>
            <a:r>
              <a:rPr lang="ru-RU" sz="1800" dirty="0" smtClean="0">
                <a:solidFill>
                  <a:srgbClr val="00B0F0"/>
                </a:solidFill>
              </a:rPr>
              <a:t>                             Хлор</a:t>
            </a:r>
          </a:p>
          <a:p>
            <a:pPr>
              <a:buNone/>
            </a:pPr>
            <a:endParaRPr lang="ru-RU" sz="18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rgbClr val="00B0F0"/>
                </a:solidFill>
              </a:rPr>
              <a:t>                                       Хемосорбция           Хромат</a:t>
            </a:r>
          </a:p>
          <a:p>
            <a:endParaRPr lang="ru-RU" sz="18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rgbClr val="00B0F0"/>
                </a:solidFill>
              </a:rPr>
              <a:t>Халькопирит                                                                Хлорат</a:t>
            </a:r>
          </a:p>
          <a:p>
            <a:endParaRPr lang="ru-RU" sz="18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rgbClr val="00B0F0"/>
                </a:solidFill>
              </a:rPr>
              <a:t>                      </a:t>
            </a:r>
            <a:endParaRPr lang="ru-RU" sz="1800" dirty="0">
              <a:solidFill>
                <a:srgbClr val="00B0F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Химическая терминология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Внимательно послушайте сказку  про сернистого козлика, найдите химические элементы и напишите их знаки.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Послушай сказку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170" name="Picture 2" descr="C:\Documents and Settings\Loner.LONER-XP\Рабочий стол\koz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3464" y="3036689"/>
            <a:ext cx="4590536" cy="38213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Свинец  </a:t>
            </a:r>
            <a:r>
              <a:rPr lang="uk-UA" dirty="0" smtClean="0"/>
              <a:t> </a:t>
            </a:r>
            <a:r>
              <a:rPr lang="en-US" dirty="0" err="1" smtClean="0"/>
              <a:t>Pb</a:t>
            </a:r>
            <a:r>
              <a:rPr lang="ru-RU" dirty="0" smtClean="0"/>
              <a:t>                         </a:t>
            </a:r>
            <a:r>
              <a:rPr lang="ru-RU" dirty="0" err="1" smtClean="0"/>
              <a:t>Плюмбум</a:t>
            </a:r>
            <a:endParaRPr lang="ru-RU" dirty="0" smtClean="0"/>
          </a:p>
          <a:p>
            <a:r>
              <a:rPr lang="ru-RU" dirty="0" smtClean="0"/>
              <a:t>Мышьяк </a:t>
            </a:r>
            <a:r>
              <a:rPr lang="en-US" dirty="0" smtClean="0"/>
              <a:t> As</a:t>
            </a:r>
            <a:r>
              <a:rPr lang="ru-RU" dirty="0" smtClean="0"/>
              <a:t>                         </a:t>
            </a:r>
            <a:r>
              <a:rPr lang="ru-RU" dirty="0" err="1" smtClean="0"/>
              <a:t>Аурум</a:t>
            </a:r>
            <a:endParaRPr lang="ru-RU" dirty="0" smtClean="0"/>
          </a:p>
          <a:p>
            <a:r>
              <a:rPr lang="ru-RU" dirty="0" smtClean="0"/>
              <a:t>Ртуть</a:t>
            </a:r>
            <a:r>
              <a:rPr lang="en-US" dirty="0" smtClean="0"/>
              <a:t>  Hg</a:t>
            </a:r>
            <a:r>
              <a:rPr lang="ru-RU" dirty="0" smtClean="0"/>
              <a:t>                             </a:t>
            </a:r>
            <a:r>
              <a:rPr lang="ru-RU" dirty="0" err="1" smtClean="0"/>
              <a:t>Станиум</a:t>
            </a:r>
            <a:endParaRPr lang="ru-RU" dirty="0" smtClean="0"/>
          </a:p>
          <a:p>
            <a:r>
              <a:rPr lang="ru-RU" dirty="0" smtClean="0"/>
              <a:t>Сурьма  </a:t>
            </a:r>
            <a:r>
              <a:rPr lang="en-US" dirty="0" err="1" smtClean="0"/>
              <a:t>Sb</a:t>
            </a:r>
            <a:r>
              <a:rPr lang="ru-RU" dirty="0" smtClean="0"/>
              <a:t>                       </a:t>
            </a:r>
            <a:r>
              <a:rPr lang="en-US" dirty="0" smtClean="0"/>
              <a:t> </a:t>
            </a:r>
            <a:r>
              <a:rPr lang="ru-RU" dirty="0" smtClean="0"/>
              <a:t>  </a:t>
            </a:r>
            <a:r>
              <a:rPr lang="ru-RU" dirty="0" err="1" smtClean="0"/>
              <a:t>Арсеникум</a:t>
            </a:r>
            <a:endParaRPr lang="ru-RU" dirty="0" smtClean="0"/>
          </a:p>
          <a:p>
            <a:r>
              <a:rPr lang="ru-RU" dirty="0" smtClean="0"/>
              <a:t>Золото  </a:t>
            </a:r>
            <a:r>
              <a:rPr lang="en-US" dirty="0" smtClean="0"/>
              <a:t>Au</a:t>
            </a:r>
            <a:r>
              <a:rPr lang="ru-RU" dirty="0" smtClean="0"/>
              <a:t>                          </a:t>
            </a:r>
            <a:r>
              <a:rPr lang="ru-RU" dirty="0" err="1" smtClean="0"/>
              <a:t>Феррум</a:t>
            </a:r>
            <a:endParaRPr lang="ru-RU" dirty="0" smtClean="0"/>
          </a:p>
          <a:p>
            <a:r>
              <a:rPr lang="ru-RU" dirty="0" smtClean="0"/>
              <a:t>Олово   </a:t>
            </a:r>
            <a:r>
              <a:rPr lang="en-US" dirty="0" err="1" smtClean="0"/>
              <a:t>Sn</a:t>
            </a:r>
            <a:r>
              <a:rPr lang="ru-RU" dirty="0" smtClean="0"/>
              <a:t>                          </a:t>
            </a:r>
            <a:r>
              <a:rPr lang="en-US" dirty="0" smtClean="0"/>
              <a:t> </a:t>
            </a:r>
            <a:r>
              <a:rPr lang="ru-RU" dirty="0" err="1" smtClean="0"/>
              <a:t>Хидраргирум</a:t>
            </a:r>
            <a:endParaRPr lang="ru-RU" dirty="0" smtClean="0"/>
          </a:p>
          <a:p>
            <a:r>
              <a:rPr lang="ru-RU" dirty="0" smtClean="0"/>
              <a:t>Медь   </a:t>
            </a:r>
            <a:r>
              <a:rPr lang="en-US" dirty="0" smtClean="0"/>
              <a:t>Cu </a:t>
            </a:r>
            <a:r>
              <a:rPr lang="ru-RU" dirty="0" smtClean="0"/>
              <a:t>                         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Пэ</a:t>
            </a:r>
            <a:endParaRPr lang="ru-RU" dirty="0" smtClean="0"/>
          </a:p>
          <a:p>
            <a:r>
              <a:rPr lang="ru-RU" dirty="0" smtClean="0"/>
              <a:t>Фосфор  </a:t>
            </a:r>
            <a:r>
              <a:rPr lang="en-US" dirty="0" smtClean="0"/>
              <a:t>P</a:t>
            </a:r>
            <a:r>
              <a:rPr lang="ru-RU" dirty="0" smtClean="0"/>
              <a:t>                        </a:t>
            </a:r>
            <a:r>
              <a:rPr lang="en-US" dirty="0" smtClean="0"/>
              <a:t>   </a:t>
            </a:r>
            <a:r>
              <a:rPr lang="ru-RU" dirty="0" smtClean="0"/>
              <a:t> </a:t>
            </a:r>
            <a:r>
              <a:rPr lang="ru-RU" dirty="0" err="1" smtClean="0"/>
              <a:t>Купрум</a:t>
            </a:r>
            <a:endParaRPr lang="ru-RU" dirty="0" smtClean="0"/>
          </a:p>
          <a:p>
            <a:r>
              <a:rPr lang="ru-RU" dirty="0" smtClean="0"/>
              <a:t>Серебро   </a:t>
            </a:r>
            <a:r>
              <a:rPr lang="en-US" dirty="0" smtClean="0"/>
              <a:t>Ag</a:t>
            </a:r>
            <a:r>
              <a:rPr lang="ru-RU" dirty="0" smtClean="0"/>
              <a:t>                      </a:t>
            </a:r>
            <a:r>
              <a:rPr lang="en-US" dirty="0" smtClean="0"/>
              <a:t> </a:t>
            </a:r>
            <a:r>
              <a:rPr lang="ru-RU" dirty="0" err="1" smtClean="0"/>
              <a:t>Аргентум</a:t>
            </a:r>
            <a:endParaRPr lang="ru-RU" dirty="0" smtClean="0"/>
          </a:p>
          <a:p>
            <a:r>
              <a:rPr lang="ru-RU" dirty="0" smtClean="0"/>
              <a:t>Железо   </a:t>
            </a:r>
            <a:r>
              <a:rPr lang="en-US" dirty="0" smtClean="0"/>
              <a:t>Fe</a:t>
            </a:r>
            <a:r>
              <a:rPr lang="ru-RU" dirty="0" smtClean="0"/>
              <a:t>                         </a:t>
            </a:r>
            <a:r>
              <a:rPr lang="en-US" dirty="0" smtClean="0"/>
              <a:t> </a:t>
            </a:r>
            <a:r>
              <a:rPr lang="ru-RU" dirty="0" err="1" smtClean="0"/>
              <a:t>Стибиум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Химические элементы и их произношение.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015_Saint - Preux  - Amors Meteor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244408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322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                  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COOH</a:t>
            </a:r>
          </a:p>
          <a:p>
            <a:endParaRPr lang="ru-RU" dirty="0" smtClean="0"/>
          </a:p>
          <a:p>
            <a:r>
              <a:rPr lang="en-US" dirty="0" smtClean="0"/>
              <a:t>Fe</a:t>
            </a:r>
            <a:r>
              <a:rPr lang="en-US" baseline="-25000" dirty="0" smtClean="0"/>
              <a:t>3</a:t>
            </a:r>
            <a:r>
              <a:rPr lang="en-US" dirty="0" smtClean="0"/>
              <a:t>(PO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	</a:t>
            </a:r>
            <a:r>
              <a:rPr lang="en-US" baseline="-25000" dirty="0" smtClean="0"/>
              <a:t>                    </a:t>
            </a:r>
            <a:r>
              <a:rPr lang="en-US" dirty="0" err="1" smtClean="0"/>
              <a:t>PbS</a:t>
            </a:r>
            <a:endParaRPr lang="en-US" dirty="0" smtClean="0"/>
          </a:p>
          <a:p>
            <a:endParaRPr lang="ru-RU" dirty="0" smtClean="0"/>
          </a:p>
          <a:p>
            <a:r>
              <a:rPr lang="en-US" dirty="0" err="1" smtClean="0"/>
              <a:t>AgCL</a:t>
            </a:r>
            <a:r>
              <a:rPr lang="en-US" dirty="0" smtClean="0"/>
              <a:t>	</a:t>
            </a:r>
            <a:r>
              <a:rPr lang="en-US" dirty="0" smtClean="0"/>
              <a:t>              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OK</a:t>
            </a:r>
          </a:p>
          <a:p>
            <a:endParaRPr lang="ru-RU" dirty="0" smtClean="0"/>
          </a:p>
          <a:p>
            <a:r>
              <a:rPr lang="en-US" dirty="0" smtClean="0"/>
              <a:t>CaSiO</a:t>
            </a:r>
            <a:r>
              <a:rPr lang="en-US" baseline="-25000" dirty="0" smtClean="0"/>
              <a:t>3	</a:t>
            </a:r>
            <a:r>
              <a:rPr lang="en-US" baseline="-25000" dirty="0" smtClean="0"/>
              <a:t>                     </a:t>
            </a:r>
            <a:r>
              <a:rPr lang="en-US" dirty="0" err="1" smtClean="0"/>
              <a:t>Sn</a:t>
            </a:r>
            <a:r>
              <a:rPr lang="en-US" dirty="0" smtClean="0"/>
              <a:t>(OH)</a:t>
            </a:r>
            <a:r>
              <a:rPr lang="en-US" baseline="-25000" dirty="0" smtClean="0"/>
              <a:t>2</a:t>
            </a:r>
          </a:p>
          <a:p>
            <a:endParaRPr lang="ru-RU" dirty="0" smtClean="0"/>
          </a:p>
          <a:p>
            <a:r>
              <a:rPr lang="en-US" dirty="0" smtClean="0"/>
              <a:t>KMnO</a:t>
            </a:r>
            <a:r>
              <a:rPr lang="en-US" baseline="-25000" dirty="0" smtClean="0"/>
              <a:t>4	</a:t>
            </a:r>
            <a:r>
              <a:rPr lang="en-US" baseline="-25000" dirty="0" smtClean="0"/>
              <a:t>                      </a:t>
            </a:r>
            <a:r>
              <a:rPr lang="en-US" dirty="0" smtClean="0"/>
              <a:t>CuBr</a:t>
            </a:r>
            <a:r>
              <a:rPr lang="en-US" baseline="-25000" dirty="0" smtClean="0"/>
              <a:t>2</a:t>
            </a:r>
          </a:p>
          <a:p>
            <a:endParaRPr lang="ru-RU" dirty="0" smtClean="0"/>
          </a:p>
          <a:p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dirty="0" smtClean="0"/>
              <a:t>OH	</a:t>
            </a:r>
            <a:r>
              <a:rPr lang="en-US" dirty="0" smtClean="0"/>
              <a:t>               HI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Прочитай формулы химических соединений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ONa                </a:t>
            </a:r>
            <a:r>
              <a:rPr lang="en-US" dirty="0" smtClean="0"/>
              <a:t>AgNO</a:t>
            </a:r>
            <a:r>
              <a:rPr lang="en-US" baseline="-25000" dirty="0" smtClean="0"/>
              <a:t>3</a:t>
            </a:r>
          </a:p>
          <a:p>
            <a:endParaRPr lang="ru-RU" dirty="0" smtClean="0"/>
          </a:p>
          <a:p>
            <a:r>
              <a:rPr lang="en-US" dirty="0" smtClean="0"/>
              <a:t>HMnO</a:t>
            </a:r>
            <a:r>
              <a:rPr lang="en-US" baseline="-25000" dirty="0" smtClean="0"/>
              <a:t>4</a:t>
            </a:r>
            <a:r>
              <a:rPr lang="en-US" dirty="0" smtClean="0"/>
              <a:t>                   </a:t>
            </a:r>
            <a:r>
              <a:rPr lang="en-US" dirty="0" smtClean="0"/>
              <a:t>K</a:t>
            </a:r>
            <a:r>
              <a:rPr lang="en-US" baseline="-25000" dirty="0" smtClean="0"/>
              <a:t>2</a:t>
            </a:r>
            <a:r>
              <a:rPr lang="en-US" dirty="0" smtClean="0"/>
              <a:t>SiO</a:t>
            </a:r>
            <a:r>
              <a:rPr lang="en-US" baseline="-25000" dirty="0" smtClean="0"/>
              <a:t>3</a:t>
            </a:r>
          </a:p>
          <a:p>
            <a:endParaRPr lang="ru-RU" dirty="0" smtClean="0"/>
          </a:p>
          <a:p>
            <a:r>
              <a:rPr lang="en-US" dirty="0" smtClean="0"/>
              <a:t>(NH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                   </a:t>
            </a:r>
            <a:r>
              <a:rPr lang="en-US" dirty="0" smtClean="0"/>
              <a:t>  </a:t>
            </a:r>
            <a:r>
              <a:rPr lang="en-US" dirty="0" smtClean="0"/>
              <a:t>MgCO</a:t>
            </a:r>
            <a:r>
              <a:rPr lang="en-US" baseline="-25000" dirty="0" smtClean="0"/>
              <a:t>3</a:t>
            </a:r>
          </a:p>
          <a:p>
            <a:endParaRPr lang="ru-RU" dirty="0" smtClean="0"/>
          </a:p>
          <a:p>
            <a:r>
              <a:rPr lang="en-US" dirty="0" smtClean="0"/>
              <a:t>FeBr</a:t>
            </a:r>
            <a:r>
              <a:rPr lang="en-US" baseline="-25000" dirty="0" smtClean="0"/>
              <a:t>2</a:t>
            </a:r>
            <a:r>
              <a:rPr lang="en-US" dirty="0" smtClean="0"/>
              <a:t>                      </a:t>
            </a:r>
            <a:r>
              <a:rPr lang="en-US" dirty="0" smtClean="0"/>
              <a:t>SO</a:t>
            </a:r>
            <a:r>
              <a:rPr lang="en-US" baseline="-25000" dirty="0" smtClean="0"/>
              <a:t>2</a:t>
            </a:r>
          </a:p>
          <a:p>
            <a:endParaRPr lang="ru-RU" dirty="0" smtClean="0"/>
          </a:p>
          <a:p>
            <a:r>
              <a:rPr lang="en-US" dirty="0" smtClean="0"/>
              <a:t>SnCL</a:t>
            </a:r>
            <a:r>
              <a:rPr lang="en-US" baseline="-25000" dirty="0" smtClean="0"/>
              <a:t>2                              </a:t>
            </a:r>
            <a:r>
              <a:rPr lang="en-US" dirty="0" smtClean="0"/>
              <a:t> </a:t>
            </a:r>
            <a:r>
              <a:rPr lang="en-US" dirty="0" err="1" smtClean="0"/>
              <a:t>Ba</a:t>
            </a:r>
            <a:r>
              <a:rPr lang="en-US" dirty="0" smtClean="0"/>
              <a:t>(OH)</a:t>
            </a:r>
            <a:r>
              <a:rPr lang="en-US" baseline="-25000" dirty="0" smtClean="0"/>
              <a:t>2</a:t>
            </a:r>
          </a:p>
          <a:p>
            <a:endParaRPr lang="ru-RU" dirty="0" smtClean="0"/>
          </a:p>
          <a:p>
            <a:r>
              <a:rPr lang="en-US" dirty="0" smtClean="0"/>
              <a:t>Cu</a:t>
            </a:r>
            <a:r>
              <a:rPr lang="en-US" baseline="-25000" dirty="0" smtClean="0"/>
              <a:t>3</a:t>
            </a:r>
            <a:r>
              <a:rPr lang="en-US" dirty="0" smtClean="0"/>
              <a:t>(PO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               NaHCO</a:t>
            </a:r>
            <a:r>
              <a:rPr lang="en-US" baseline="-25000" dirty="0" smtClean="0"/>
              <a:t>3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Прочитай формулы химических соединений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25437C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550</TotalTime>
  <Words>214</Words>
  <Application>Microsoft Office PowerPoint</Application>
  <PresentationFormat>Экран (4:3)</PresentationFormat>
  <Paragraphs>77</Paragraphs>
  <Slides>15</Slides>
  <Notes>0</Notes>
  <HiddenSlides>0</HiddenSlides>
  <MMClips>9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Слайд 1</vt:lpstr>
      <vt:lpstr>Интеллектуальная  игра  «Химические элементы»</vt:lpstr>
      <vt:lpstr>Приветствие</vt:lpstr>
      <vt:lpstr>Приветствие</vt:lpstr>
      <vt:lpstr>Химическая терминология</vt:lpstr>
      <vt:lpstr>Послушай сказку</vt:lpstr>
      <vt:lpstr>Химические элементы и их произношение.</vt:lpstr>
      <vt:lpstr>Прочитай формулы химических соединений</vt:lpstr>
      <vt:lpstr>Прочитай формулы химических соединений</vt:lpstr>
      <vt:lpstr>Химическая магия</vt:lpstr>
      <vt:lpstr>Пантомима</vt:lpstr>
      <vt:lpstr>Пантомима</vt:lpstr>
      <vt:lpstr>«Черный ящик»</vt:lpstr>
      <vt:lpstr>Дальше - дальше</vt:lpstr>
      <vt:lpstr>Слайд 15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Интеллектуальная  игра  «Химические элементы»</dc:title>
  <dc:creator>Grey Wolf</dc:creator>
  <cp:lastModifiedBy>Grey Wolf</cp:lastModifiedBy>
  <cp:revision>44</cp:revision>
  <dcterms:created xsi:type="dcterms:W3CDTF">2011-03-24T14:52:31Z</dcterms:created>
  <dcterms:modified xsi:type="dcterms:W3CDTF">2011-03-29T17:52:02Z</dcterms:modified>
</cp:coreProperties>
</file>