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7848872" cy="17526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600" b="1" dirty="0">
                <a:solidFill>
                  <a:srgbClr val="C00000"/>
                </a:solidFill>
              </a:rPr>
              <a:t>Выполнила:</a:t>
            </a:r>
            <a:endParaRPr lang="ru-RU" sz="2600" dirty="0">
              <a:solidFill>
                <a:srgbClr val="C00000"/>
              </a:solidFill>
            </a:endParaRPr>
          </a:p>
          <a:p>
            <a:pPr algn="l"/>
            <a:r>
              <a:rPr lang="ru-RU" sz="2600" dirty="0">
                <a:solidFill>
                  <a:srgbClr val="C00000"/>
                </a:solidFill>
              </a:rPr>
              <a:t>Болдырева </a:t>
            </a:r>
            <a:r>
              <a:rPr lang="ru-RU" sz="2600" dirty="0" err="1">
                <a:solidFill>
                  <a:srgbClr val="C00000"/>
                </a:solidFill>
              </a:rPr>
              <a:t>Альма</a:t>
            </a:r>
            <a:r>
              <a:rPr lang="ru-RU" sz="2600" dirty="0">
                <a:solidFill>
                  <a:srgbClr val="C00000"/>
                </a:solidFill>
              </a:rPr>
              <a:t> Аркадьевна, учащаяся 8 класса</a:t>
            </a:r>
          </a:p>
          <a:p>
            <a:pPr algn="l"/>
            <a:r>
              <a:rPr lang="ru-RU" sz="2600" dirty="0">
                <a:solidFill>
                  <a:srgbClr val="C00000"/>
                </a:solidFill>
              </a:rPr>
              <a:t>МКОУ «Чкаловская </a:t>
            </a:r>
            <a:r>
              <a:rPr lang="ru-RU" sz="2600" dirty="0" smtClean="0">
                <a:solidFill>
                  <a:srgbClr val="C00000"/>
                </a:solidFill>
              </a:rPr>
              <a:t>СОШ»</a:t>
            </a:r>
            <a:endParaRPr lang="ru-RU" sz="2600" dirty="0">
              <a:solidFill>
                <a:srgbClr val="C00000"/>
              </a:solidFill>
            </a:endParaRPr>
          </a:p>
          <a:p>
            <a:pPr algn="l"/>
            <a:r>
              <a:rPr lang="ru-RU" sz="2600" b="1" dirty="0">
                <a:solidFill>
                  <a:srgbClr val="C00000"/>
                </a:solidFill>
              </a:rPr>
              <a:t>Руководитель:</a:t>
            </a:r>
            <a:endParaRPr lang="ru-RU" sz="2600" dirty="0">
              <a:solidFill>
                <a:srgbClr val="C00000"/>
              </a:solidFill>
            </a:endParaRPr>
          </a:p>
          <a:p>
            <a:pPr algn="l"/>
            <a:r>
              <a:rPr lang="ru-RU" sz="2600" dirty="0">
                <a:solidFill>
                  <a:srgbClr val="C00000"/>
                </a:solidFill>
              </a:rPr>
              <a:t>Шевелева Валентина </a:t>
            </a:r>
            <a:r>
              <a:rPr lang="ru-RU" sz="2600" dirty="0" err="1">
                <a:solidFill>
                  <a:srgbClr val="C00000"/>
                </a:solidFill>
              </a:rPr>
              <a:t>Батлаевна</a:t>
            </a:r>
            <a:r>
              <a:rPr lang="ru-RU" sz="2600" dirty="0">
                <a:solidFill>
                  <a:srgbClr val="C00000"/>
                </a:solidFill>
              </a:rPr>
              <a:t>, учитель химии</a:t>
            </a:r>
          </a:p>
          <a:p>
            <a:pPr algn="l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«Ядовитые комнатные растения и их влияние на живые организмы»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5951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Цель моей работы</a:t>
            </a:r>
            <a:r>
              <a:rPr lang="ru-RU" dirty="0"/>
              <a:t>: “Изучить влияние химического состава комнатных растений на здоровье  человека и домашних животных”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772816"/>
            <a:ext cx="73323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Задачи:</a:t>
            </a:r>
            <a:r>
              <a:rPr lang="ru-RU" dirty="0"/>
              <a:t>  1) Изучить научную литературу о влиянии ядовитых растений на здоровье человека и животных. </a:t>
            </a:r>
          </a:p>
          <a:p>
            <a:r>
              <a:rPr lang="ru-RU" dirty="0"/>
              <a:t>	2) Изучить биологическое разнообразие вредных комнатных растений в классе.</a:t>
            </a:r>
          </a:p>
          <a:p>
            <a:r>
              <a:rPr lang="ru-RU" dirty="0"/>
              <a:t>	3) Провести эксперимент.</a:t>
            </a:r>
          </a:p>
          <a:p>
            <a:r>
              <a:rPr lang="ru-RU" dirty="0"/>
              <a:t>	4) Информировать школьников о результатах исследований.</a:t>
            </a:r>
          </a:p>
          <a:p>
            <a:r>
              <a:rPr lang="ru-RU" dirty="0"/>
              <a:t>	5) Оформить работу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43711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</a:t>
            </a:r>
            <a:r>
              <a:rPr lang="ru-RU" b="1" dirty="0" smtClean="0"/>
              <a:t>етоды </a:t>
            </a:r>
            <a:r>
              <a:rPr lang="ru-RU" b="1" dirty="0"/>
              <a:t>исследования:</a:t>
            </a:r>
          </a:p>
          <a:p>
            <a:r>
              <a:rPr lang="ru-RU" dirty="0"/>
              <a:t> 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Изучение литературы по данной теме.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Эксперимент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Визуальное наблюдение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/>
              <a:t>Социологический опрос</a:t>
            </a:r>
          </a:p>
        </p:txBody>
      </p:sp>
    </p:spTree>
    <p:extLst>
      <p:ext uri="{BB962C8B-B14F-4D97-AF65-F5344CB8AC3E}">
        <p14:creationId xmlns:p14="http://schemas.microsoft.com/office/powerpoint/2010/main" val="422704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81"/>
          <a:stretch/>
        </p:blipFill>
        <p:spPr bwMode="auto">
          <a:xfrm>
            <a:off x="467544" y="260648"/>
            <a:ext cx="2505667" cy="243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2556201"/>
            <a:ext cx="1728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монстера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5"/>
          <a:stretch/>
        </p:blipFill>
        <p:spPr bwMode="auto">
          <a:xfrm>
            <a:off x="6119196" y="911160"/>
            <a:ext cx="2377083" cy="346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40727" y="4540915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 молочай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011" y="1148219"/>
            <a:ext cx="2316125" cy="308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45523" y="4371902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аспарагус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8" y="3266370"/>
            <a:ext cx="2512546" cy="2949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95712" y="587727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пеларгония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93080" y="384153"/>
            <a:ext cx="5843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Самые распространенные ядовитые комнатные растения в нашей школе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5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93" y="621052"/>
            <a:ext cx="77442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6081713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699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1300" y="620688"/>
            <a:ext cx="74888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Вывод:</a:t>
            </a:r>
            <a:endParaRPr lang="ru-RU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В результате опыта выяснилось, что простейшие погибли под действием клеточного сока декоративных растений. Особенно губительными по времени действия оказалась монстера.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800" dirty="0"/>
              <a:t>Пеларгония обладает сильными ядовитыми свойствами,  поэтому продолжительность жизни мух через 10 минут не наблюдалось</a:t>
            </a:r>
            <a:r>
              <a:rPr lang="ru-RU" sz="28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8069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8350" y="1988840"/>
            <a:ext cx="87568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6493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</TotalTime>
  <Words>127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Официальная</vt:lpstr>
      <vt:lpstr>Открытая</vt:lpstr>
      <vt:lpstr>Солнцестояние</vt:lpstr>
      <vt:lpstr>Остин</vt:lpstr>
      <vt:lpstr>«Ядовитые комнатные растения и их влияние на живые организмы»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«Ядовитые комнатные растения и их влияние на живые организмы»</dc:title>
  <dc:creator>Администратор</dc:creator>
  <cp:lastModifiedBy>Пользователь Windows</cp:lastModifiedBy>
  <cp:revision>4</cp:revision>
  <dcterms:created xsi:type="dcterms:W3CDTF">2014-10-28T18:24:26Z</dcterms:created>
  <dcterms:modified xsi:type="dcterms:W3CDTF">2014-10-28T19:05:19Z</dcterms:modified>
</cp:coreProperties>
</file>