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5" r:id="rId3"/>
    <p:sldId id="297" r:id="rId4"/>
    <p:sldId id="298" r:id="rId5"/>
    <p:sldId id="296" r:id="rId6"/>
    <p:sldId id="294" r:id="rId7"/>
    <p:sldId id="29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53" autoAdjust="0"/>
    <p:restoredTop sz="94660"/>
  </p:normalViewPr>
  <p:slideViewPr>
    <p:cSldViewPr>
      <p:cViewPr varScale="1">
        <p:scale>
          <a:sx n="67" d="100"/>
          <a:sy n="67" d="100"/>
        </p:scale>
        <p:origin x="-108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9" y="12701"/>
            <a:ext cx="8896351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6" y="234952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7915277" y="4368802"/>
            <a:ext cx="742951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grpSp>
          <p:nvGrpSpPr>
            <p:cNvPr id="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2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2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2" y="4051302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23.11.2014</a:t>
            </a:fld>
            <a:endParaRPr lang="ru-RU" dirty="0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23.11.2014</a:t>
            </a:fld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49" y="152400"/>
            <a:ext cx="1924051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2" y="152400"/>
            <a:ext cx="5619751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23.11.2014</a:t>
            </a:fld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23.11.2014</a:t>
            </a:fld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23.11.2014</a:t>
            </a:fld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2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2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23.11.2014</a:t>
            </a:fld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23.11.2014</a:t>
            </a:fld>
            <a:endParaRPr lang="ru-RU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23.11.2014</a:t>
            </a:fld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23.11.2014</a:t>
            </a:fld>
            <a:endParaRPr lang="ru-RU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23.11.2014</a:t>
            </a:fld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23.11.2014</a:t>
            </a:fld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8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2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23.11.2014</a:t>
            </a:fld>
            <a:endParaRPr lang="ru-RU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72" y="24609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40" y="192090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9" y="5540375"/>
            <a:ext cx="1784351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2" y="2116140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90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844824"/>
            <a:ext cx="6400800" cy="2273300"/>
          </a:xfrm>
        </p:spPr>
        <p:txBody>
          <a:bodyPr>
            <a:noAutofit/>
          </a:bodyPr>
          <a:lstStyle/>
          <a:p>
            <a:pPr algn="l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Классный час: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Как избегать конфликтов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5816" y="5445226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подготовила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учитель математики МОУ СОШ р.п.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Турки Саратовской области 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Богатырёва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А.Н.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Тест «Конфликтная ли вы личность?»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47800" y="1844824"/>
            <a:ext cx="7696200" cy="3657600"/>
          </a:xfrm>
        </p:spPr>
        <p:txBody>
          <a:bodyPr/>
          <a:lstStyle/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1.  В общественном транспорте начался спор на повышенных тонах. Ваша реакция: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а )не принимаю участия,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б) кратко высказываюсь в защиту стороны, которую считаю правой,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в) активно вмешиваюсь чем вызываю огонь на себя,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 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2. Выступаете ли вы на классных часах (или в компании друзей) с критикой учителей и других учеников: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а) нет,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б) только если имею для этого веские основания;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в) критикую по любому поводу не только учителей, но и тех, кто их защищает.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 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3. Часто ли вы спорите с друзьями: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а) только если это люди необидчивые,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б) споры моя- стихия.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 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4.Иногда приходится стоять в очереди. Как вы реагируете, если кто-то лезет в обход: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а)возмущаюсь в душе, но молчу - себе дороже,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б)делаю замечания,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в) прохожу вперед и начинаю наблюдать за порядком.</a:t>
            </a:r>
          </a:p>
          <a:p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6870700" cy="756320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Тест «Конфликтная ли вы личность?»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12776"/>
            <a:ext cx="7696200" cy="3657600"/>
          </a:xfrm>
        </p:spPr>
        <p:txBody>
          <a:bodyPr/>
          <a:lstStyle/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5. Дома на обед подали недосоленное блюдо. Ваша реакция: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а) не буду поднимать бучу из-за пустяков,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б) молча возьму солонку,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в) не удержусь от едких замечаний, и может быть, демонстративно откажусь от еды,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 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6. Если на улице, в транспорте вам наступили на ногу: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а) с возмущением посмотрю на обидчика,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б) сухо сделаю замечания,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в) выскажусь, не стесняясь в выражениях.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 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7. Если кто-то из близких купил вам вещь, которая вам не понравилась: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а) промолчу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б) ограничусь коротким тактичным замечанием,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в) устрою скандал.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 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8. Не повезло в лотерее. Как в к этому отнесетесь: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а)Постараюсь 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казаться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равнодушным, но в душе дам себе слово, что никогда больше не буду участвовать в ней,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б)не скрою досаду, но отнесусь к происшедшему с юмором, пообещав взять реванш,</a:t>
            </a:r>
          </a:p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в) проигрыш надолго испортит настроение.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204864"/>
            <a:ext cx="7488832" cy="160020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«Метод групповой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оценки»</a:t>
            </a:r>
            <a:b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1.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Умение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слушать собеседника.</a:t>
            </a:r>
            <a:b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2. Способность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сочувствовать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и сопереживать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b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3. Тактичность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b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4. Деликатность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b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5. Отзывчивость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92696"/>
            <a:ext cx="7696200" cy="3657600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Критерии оценок</a:t>
            </a:r>
          </a:p>
          <a:p>
            <a:pPr>
              <a:buNone/>
            </a:pP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«5» - </a:t>
            </a: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определяемые качества проявляются всегда, общение с этим человеком приносит радость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«4» - </a:t>
            </a: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эти качества проявляются часто,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«3» - </a:t>
            </a: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трудно сказать проявляются часто или редко,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«2» - </a:t>
            </a: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определяемые качества проявляются очень редко, общение часто приносит неудовлетворение.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«1» - </a:t>
            </a: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не проявляются никогда, общение грозит конфликтом.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Рефлексия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Полезным ли было занятие?</a:t>
            </a:r>
          </a:p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Что бы ты хотел поменять в себе, чтобы избежать конфликтов?</a:t>
            </a:r>
          </a:p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Какие выводы ты хотел бы сделать относительно темы?</a:t>
            </a:r>
          </a:p>
          <a:p>
            <a:pPr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Литература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Артюхова И.С. Воспитательная работа с подростками: занятия, игры, тесты.- М.: Издательство «Первое сентября», 2004.-2008 с. (Школа классных руководителей)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астель">
  <a:themeElements>
    <a:clrScheme name="Пастель 7">
      <a:dk1>
        <a:srgbClr val="000000"/>
      </a:dk1>
      <a:lt1>
        <a:srgbClr val="FFFFFF"/>
      </a:lt1>
      <a:dk2>
        <a:srgbClr val="800080"/>
      </a:dk2>
      <a:lt2>
        <a:srgbClr val="FFFFFF"/>
      </a:lt2>
      <a:accent1>
        <a:srgbClr val="CC66FF"/>
      </a:accent1>
      <a:accent2>
        <a:srgbClr val="990099"/>
      </a:accent2>
      <a:accent3>
        <a:srgbClr val="C0AAC0"/>
      </a:accent3>
      <a:accent4>
        <a:srgbClr val="DADADA"/>
      </a:accent4>
      <a:accent5>
        <a:srgbClr val="E2B8FF"/>
      </a:accent5>
      <a:accent6>
        <a:srgbClr val="8A008A"/>
      </a:accent6>
      <a:hlink>
        <a:srgbClr val="FF9900"/>
      </a:hlink>
      <a:folHlink>
        <a:srgbClr val="FF3300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</TotalTime>
  <Words>246</Words>
  <Application>Microsoft Office PowerPoint</Application>
  <PresentationFormat>Экран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Пастель</vt:lpstr>
      <vt:lpstr>Классный час:  Как избегать конфликтов</vt:lpstr>
      <vt:lpstr>Тест «Конфликтная ли вы личность?»</vt:lpstr>
      <vt:lpstr>Тест «Конфликтная ли вы личность?»</vt:lpstr>
      <vt:lpstr>«Метод групповой оценки»  1. Умение слушать собеседника. 2. Способность сочувствовать и сопереживать. 3. Тактичность. 4. Деликатность.  5. Отзывчивость. </vt:lpstr>
      <vt:lpstr>Слайд 5</vt:lpstr>
      <vt:lpstr>Рефлексия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урок? Урок – специально организованный отрезок учебного времени, в течение которого происходит передача знаний от учителя к учащимся, осуществляется процесс формирования навыков и умений.</dc:title>
  <dc:creator>Анна</dc:creator>
  <cp:lastModifiedBy>Анна</cp:lastModifiedBy>
  <cp:revision>83</cp:revision>
  <dcterms:created xsi:type="dcterms:W3CDTF">2013-03-25T18:59:25Z</dcterms:created>
  <dcterms:modified xsi:type="dcterms:W3CDTF">2014-11-23T07:31:41Z</dcterms:modified>
</cp:coreProperties>
</file>