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9" r:id="rId2"/>
    <p:sldMasterId id="2147483663" r:id="rId3"/>
    <p:sldMasterId id="2147483665" r:id="rId4"/>
    <p:sldMasterId id="2147483667" r:id="rId5"/>
    <p:sldMasterId id="2147483669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380" autoAdjust="0"/>
  </p:normalViewPr>
  <p:slideViewPr>
    <p:cSldViewPr>
      <p:cViewPr>
        <p:scale>
          <a:sx n="71" d="100"/>
          <a:sy n="71" d="100"/>
        </p:scale>
        <p:origin x="-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"/>
              <a:ext cx="816" cy="3976"/>
              <a:chOff x="4944" y="-1"/>
              <a:chExt cx="816" cy="3976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"/>
                <a:ext cx="480" cy="1432"/>
                <a:chOff x="5280" y="-1"/>
                <a:chExt cx="480" cy="1432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2"/>
                  <a:ext cx="174" cy="176"/>
                  <a:chOff x="167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77" y="323"/>
                    <a:ext cx="1690" cy="2560"/>
                    <a:chOff x="167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620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FD51-0398-433A-83D7-81C7FAEDD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9D65-744F-4D01-9D95-49AB985D8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39BCB-19C2-4889-BA8D-028F92055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16FC6-A01A-4687-B3B4-AACE62D5F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66B9E-F314-4937-8527-796B933BB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711D0-46B5-42DF-9F59-B6FB06DF7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FE23-5B24-4EED-A087-3869E51C3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CEDB3-C046-49BF-8D17-0D3EAFA8B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F08D6-EE9B-49C6-BCA2-FDBED665A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32F60-BC23-4A56-90D5-1FA99CD9D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C1C5A-8B8C-4684-BD2B-9385061B7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0ACB-B4DF-4ABB-A794-7DFF9A767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83C3B-A009-4EEE-BC1C-5FA16B6E1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60FD0-F1D7-48B3-AB34-AC047951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427FA-E8E1-4B40-B009-B2A91E73F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4ED9C-60E4-4701-A862-989A86CF2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2E0C3-0B3C-4388-BD6C-12B6BC9BE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609-AFAC-4395-A5FF-AB66F4F73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C5694-D68D-4FE7-BA69-143C324F6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92050-A2E8-44FD-83C2-E3D579ED8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71FF8-C5D6-4057-9D2B-47A3F18B7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59F0-3116-4ABF-905D-C10CC2827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27804-C279-4706-AF15-258908B18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010F0-4C27-46B4-9C67-56A88D56C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10287-68F6-4AE7-B5AA-183E5FA72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72A-3D68-47BE-AC9F-CBED804DF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4DF16-3C66-4A3C-BA5E-2F6AC66B0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200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200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3828E-8E89-496F-9F5D-58C144E5A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20F26-772F-4AF5-8908-09A5D56E6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67F42-957B-42FF-8367-503CEBF19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74112-C83B-4C25-883B-408D68096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6BBA-8BF5-4F9E-9638-A39AF8A6E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CD2CC-7C34-4544-A0CC-2F775B389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BB7F4-A151-47DF-B704-7E856D5A3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96F18-7C73-49B8-9DE3-77A33EB2C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24129-2A3E-4F57-A103-CD4D34FB7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44923-F0CD-4EB3-A0CE-C33AEA597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8548-4D8E-4687-A81B-CDAA6DF5D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B6056-9778-4817-B827-99230CA08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50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3D5C-AE8E-4432-A31A-E97D42433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14D68-EDEC-4B82-AAF3-46B72D273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68DCA-B26C-46B2-B377-B7845B0C2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CDD41-8D76-4280-A193-D8DFAAD93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2C83-560A-4692-80B6-150E4ED69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7102A-B9C1-4B0C-8D05-F712F17EC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26C1A-2A04-47D3-B406-D5488683E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55E4F-D24E-44B5-8B51-85F2E5C34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3336-C91D-4FED-8993-413B9F310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4468C-FE2A-46D4-A5C2-9F62E2060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E2E6B-9CC0-46C7-91C1-FF97B6CD1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E59C-492A-48D0-9A13-AED986892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19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9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C72B-0302-408F-AFD9-128CD691E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A40B-3DF2-42D9-B0E8-1D84A0E4A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14D26-A1A4-4092-8A8E-58C8D409C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1C9BC-3123-4950-85AF-DEF4EE8C4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05275-EBE4-4483-AED2-CEAF04F99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C59E4-16B3-4208-9D4B-B6C09D777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13D73-79D5-479D-9B6F-E3797596A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59537-5A76-4E23-B065-388BE9F41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124AD-9CE4-4F80-8760-C5D4F6DE6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38810-319B-44E4-B4C2-D010F5113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54271-0413-4298-9D6A-2A89F56DF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3657F-393E-4A94-B0BC-F5021C64C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77FB1-A092-48C7-8ECE-5D0B9FAE1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B9B0-85BA-4B15-8E06-666C4A5C0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043C9-53FF-4366-AEFC-B8706CA5D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1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1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33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34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35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36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7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8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8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B99C497-05E5-499D-9821-87B7EB23B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845B62C-144B-44F4-A7F5-02F7B6DD0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17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00E0725-0D18-43B7-9F8E-DB1538336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6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6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7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8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8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8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98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098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8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8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8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BE28BEC-3E0E-4149-BFCF-F0D511F46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098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40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BBE45C6-95BF-4950-87AA-147831E01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15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246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915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248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916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916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246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916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6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7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7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7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7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17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7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7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7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C1B7F8C-40FA-4095-9DF4-DCA158BA0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35" r:id="rId2"/>
    <p:sldLayoutId id="2147483734" r:id="rId3"/>
    <p:sldLayoutId id="2147483733" r:id="rId4"/>
    <p:sldLayoutId id="2147483732" r:id="rId5"/>
    <p:sldLayoutId id="2147483731" r:id="rId6"/>
    <p:sldLayoutId id="2147483730" r:id="rId7"/>
    <p:sldLayoutId id="2147483729" r:id="rId8"/>
    <p:sldLayoutId id="2147483728" r:id="rId9"/>
    <p:sldLayoutId id="2147483727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2571750"/>
            <a:ext cx="7102475" cy="1470025"/>
          </a:xfrm>
        </p:spPr>
        <p:txBody>
          <a:bodyPr/>
          <a:lstStyle/>
          <a:p>
            <a:pPr algn="r" eaLnBrk="1" hangingPunct="1"/>
            <a:r>
              <a:rPr lang="ru-RU" dirty="0" smtClean="0"/>
              <a:t>Урок литературы в 10 классе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1600" dirty="0" smtClean="0"/>
              <a:t>Учитель русского языка и литературы </a:t>
            </a:r>
            <a:r>
              <a:rPr lang="ru-RU" sz="1600" dirty="0" smtClean="0"/>
              <a:t>Куракина О.В.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Тема урока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158162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FFCCFF"/>
                </a:solidFill>
                <a:latin typeface="Vrinda" pitchFamily="2" charset="0"/>
              </a:rPr>
              <a:t>«Свои особенные ноты…»                       </a:t>
            </a:r>
            <a:r>
              <a:rPr lang="en-US" smtClean="0">
                <a:solidFill>
                  <a:srgbClr val="FFCCFF"/>
                </a:solidFill>
                <a:latin typeface="Vrinda" pitchFamily="2" charset="0"/>
              </a:rPr>
              <a:t> </a:t>
            </a:r>
            <a:r>
              <a:rPr lang="ru-RU" smtClean="0">
                <a:solidFill>
                  <a:srgbClr val="FFCCFF"/>
                </a:solidFill>
                <a:latin typeface="Vrinda" pitchFamily="2" charset="0"/>
              </a:rPr>
              <a:t> в художественном мире                             А.А. Фета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smtClean="0"/>
              <a:t>И пока святым искусством радуется свет,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smtClean="0"/>
              <a:t>Будет дорог светлым чувством вдохновенный Фет.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smtClean="0"/>
              <a:t>К. Фофанов.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smtClean="0"/>
              <a:t>Но в стихе умиленном найдешь эту вечно душистую розу.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smtClean="0"/>
              <a:t>А.А. Фет.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5" name="Picture 5" descr="гоген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4" descr="img006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3" name="Picture 5" descr="ван гог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Словарная работа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Импрессионизм в поэзии – это выражение предметов не в их целостности, а в мгновенных, случайных снимках памяти; предмет не изображается, а фиксируется в памяти, и не складывается в целую картину.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***</a:t>
            </a:r>
            <a:endParaRPr lang="ru-RU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147050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Шёпот, робкое дыханье,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Трели соловья,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Серебро и колыханье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Сонного ручья,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       Свет ночной, ночные тени,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                Тени без конца,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       Ряд волшебных изменений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                 Милого лица,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В дымных тучах пурпур розы,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Отблеск янтаря,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И лобзания, и слёзы,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И заря, заря!..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Итоговая работа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«Литературоведы»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Письменно ответить на вопрос: в чем вы видите «свои особенные ноты» в стихотворении Фета «Шепот, робкое дыханье…»?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«Искусствоведы»</a:t>
            </a:r>
          </a:p>
          <a:p>
            <a:pPr eaLnBrk="1" hangingPunct="1">
              <a:buFontTx/>
              <a:buNone/>
            </a:pPr>
            <a:r>
              <a:rPr lang="ru-RU" sz="2800" smtClean="0"/>
              <a:t>Нарисовать картину ассоциаций, возникших при прочтении стихотворения Фета «Шепот, робкое дыханье…».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Занавес">
  <a:themeElements>
    <a:clrScheme name="1_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1_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194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Кимоно</vt:lpstr>
      <vt:lpstr>Трава</vt:lpstr>
      <vt:lpstr>Текстура</vt:lpstr>
      <vt:lpstr>1_Занавес</vt:lpstr>
      <vt:lpstr>Клен</vt:lpstr>
      <vt:lpstr>Вершина горы</vt:lpstr>
      <vt:lpstr>Урок литературы в 10 классе Учитель русского языка и литературы Куракина О.В.</vt:lpstr>
      <vt:lpstr>Тема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Словарная работа</vt:lpstr>
      <vt:lpstr>***</vt:lpstr>
      <vt:lpstr>Итоговая работа</vt:lpstr>
    </vt:vector>
  </TitlesOfParts>
  <Company>TEST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литературы в 10 классе</dc:title>
  <dc:creator>TEST</dc:creator>
  <cp:lastModifiedBy>Роман</cp:lastModifiedBy>
  <cp:revision>9</cp:revision>
  <dcterms:created xsi:type="dcterms:W3CDTF">2008-02-16T14:45:16Z</dcterms:created>
  <dcterms:modified xsi:type="dcterms:W3CDTF">2014-02-08T17:40:50Z</dcterms:modified>
</cp:coreProperties>
</file>