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&#1072;,&#1073;,&#1074;\&#1048;&#1043;&#1056;&#1059;&#1064;&#1050;&#1048;\Shostakovich-Val_s-shutka(muzofon.com)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348880"/>
            <a:ext cx="2832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И</a:t>
            </a:r>
            <a:r>
              <a:rPr lang="ru-RU" sz="5400" b="1" dirty="0" smtClean="0">
                <a:solidFill>
                  <a:schemeClr val="tx2"/>
                </a:solidFill>
              </a:rPr>
              <a:t>гру</a:t>
            </a:r>
            <a:r>
              <a:rPr lang="ru-RU" sz="5400" b="1" dirty="0" smtClean="0"/>
              <a:t>шки</a:t>
            </a:r>
            <a:endParaRPr lang="ru-RU" sz="5400" b="1" dirty="0"/>
          </a:p>
        </p:txBody>
      </p:sp>
      <p:pic>
        <p:nvPicPr>
          <p:cNvPr id="1030" name="Picture 6" descr="http://www.spielgeschenke.de/2009/bino/82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3545632"/>
            <a:ext cx="3312368" cy="3312368"/>
          </a:xfrm>
          <a:prstGeom prst="rect">
            <a:avLst/>
          </a:prstGeom>
          <a:noFill/>
        </p:spPr>
      </p:pic>
      <p:pic>
        <p:nvPicPr>
          <p:cNvPr id="1032" name="Picture 8" descr="http://www.mcshop.ch/images/212/212.511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339752" cy="2339752"/>
          </a:xfrm>
          <a:prstGeom prst="rect">
            <a:avLst/>
          </a:prstGeom>
          <a:noFill/>
        </p:spPr>
      </p:pic>
      <p:pic>
        <p:nvPicPr>
          <p:cNvPr id="1040" name="Picture 16" descr="http://www.begemott.ru/photos/1071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2304256" cy="1728192"/>
          </a:xfrm>
          <a:prstGeom prst="rect">
            <a:avLst/>
          </a:prstGeom>
          <a:noFill/>
        </p:spPr>
      </p:pic>
      <p:pic>
        <p:nvPicPr>
          <p:cNvPr id="1042" name="Picture 18" descr="http://1000podarkov.ru/img/max_2012112417200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0"/>
            <a:ext cx="2664296" cy="2664296"/>
          </a:xfrm>
          <a:prstGeom prst="rect">
            <a:avLst/>
          </a:prstGeom>
          <a:noFill/>
        </p:spPr>
      </p:pic>
      <p:pic>
        <p:nvPicPr>
          <p:cNvPr id="1044" name="Picture 20" descr="http://www.limpoposha.ru/storage/products/11076/1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2232248" cy="2232248"/>
          </a:xfrm>
          <a:prstGeom prst="rect">
            <a:avLst/>
          </a:prstGeom>
          <a:noFill/>
        </p:spPr>
      </p:pic>
      <p:pic>
        <p:nvPicPr>
          <p:cNvPr id="1046" name="Picture 22" descr="http://jili-bili.ru/files/FOTO/big/231_0.jpg"/>
          <p:cNvPicPr>
            <a:picLocks noChangeAspect="1" noChangeArrowheads="1"/>
          </p:cNvPicPr>
          <p:nvPr/>
        </p:nvPicPr>
        <p:blipFill>
          <a:blip r:embed="rId7" cstate="print"/>
          <a:srcRect l="16455" t="23367" r="12243" b="12030"/>
          <a:stretch>
            <a:fillRect/>
          </a:stretch>
        </p:blipFill>
        <p:spPr bwMode="auto">
          <a:xfrm>
            <a:off x="2987824" y="188640"/>
            <a:ext cx="3465577" cy="2088232"/>
          </a:xfrm>
          <a:prstGeom prst="rect">
            <a:avLst/>
          </a:prstGeom>
          <a:noFill/>
        </p:spPr>
      </p:pic>
      <p:pic>
        <p:nvPicPr>
          <p:cNvPr id="1048" name="Picture 24" descr="http://img.giftmix.ru/big/2009/12/05/r64M6osb1AtpBIyNTRwnHFiljqLtotKxwWzp51AYqn97ziBuEvznuVAt1Js1nr3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164295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Дми</a:t>
            </a:r>
            <a:r>
              <a:rPr lang="ru-RU" sz="4400" dirty="0" smtClean="0"/>
              <a:t>трий </a:t>
            </a:r>
            <a:r>
              <a:rPr lang="ru-RU" sz="4400" dirty="0" smtClean="0">
                <a:solidFill>
                  <a:schemeClr val="tx2"/>
                </a:solidFill>
              </a:rPr>
              <a:t>Дми</a:t>
            </a:r>
            <a:r>
              <a:rPr lang="ru-RU" sz="4400" dirty="0" smtClean="0"/>
              <a:t>триевич Шоста</a:t>
            </a:r>
            <a:r>
              <a:rPr lang="ru-RU" sz="4400" dirty="0" smtClean="0">
                <a:solidFill>
                  <a:schemeClr val="tx2"/>
                </a:solidFill>
              </a:rPr>
              <a:t>ко</a:t>
            </a:r>
            <a:r>
              <a:rPr lang="ru-RU" sz="4400" dirty="0" smtClean="0"/>
              <a:t>вич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1844824"/>
            <a:ext cx="3390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Вальс - шутка</a:t>
            </a:r>
            <a:endParaRPr lang="ru-RU" sz="4400" dirty="0"/>
          </a:p>
        </p:txBody>
      </p:sp>
      <p:pic>
        <p:nvPicPr>
          <p:cNvPr id="22530" name="Picture 2" descr="http://rccusa.org/wp-content/uploads/2012/05/shostak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4010025" cy="5362576"/>
          </a:xfrm>
          <a:prstGeom prst="rect">
            <a:avLst/>
          </a:prstGeom>
          <a:noFill/>
        </p:spPr>
      </p:pic>
      <p:pic>
        <p:nvPicPr>
          <p:cNvPr id="7" name="Shostakovich-Val_s-shut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844.imageshack.us/img844/7954/891cf86f58921cca03d47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578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Ми</a:t>
            </a:r>
            <a:r>
              <a:rPr lang="ru-RU" sz="4400" b="1" dirty="0" smtClean="0"/>
              <a:t>шка</a:t>
            </a:r>
          </a:p>
          <a:p>
            <a:r>
              <a:rPr lang="ru-RU" sz="4400" dirty="0" smtClean="0"/>
              <a:t>Уро</a:t>
            </a:r>
            <a:r>
              <a:rPr lang="ru-RU" sz="4400" dirty="0" smtClean="0">
                <a:solidFill>
                  <a:schemeClr val="tx2"/>
                </a:solidFill>
              </a:rPr>
              <a:t>ни</a:t>
            </a:r>
            <a:r>
              <a:rPr lang="ru-RU" sz="4400" dirty="0" smtClean="0"/>
              <a:t>ли </a:t>
            </a:r>
            <a:r>
              <a:rPr lang="ru-RU" sz="4400" dirty="0" smtClean="0">
                <a:solidFill>
                  <a:schemeClr val="tx2"/>
                </a:solidFill>
              </a:rPr>
              <a:t>ми</a:t>
            </a:r>
            <a:r>
              <a:rPr lang="ru-RU" sz="4400" dirty="0" smtClean="0"/>
              <a:t>шку </a:t>
            </a:r>
            <a:r>
              <a:rPr lang="ru-RU" sz="4400" dirty="0" smtClean="0">
                <a:solidFill>
                  <a:schemeClr val="tx2"/>
                </a:solidFill>
              </a:rPr>
              <a:t>на</a:t>
            </a:r>
            <a:r>
              <a:rPr lang="ru-RU" sz="4400" dirty="0" smtClean="0"/>
              <a:t> пол,</a:t>
            </a:r>
          </a:p>
          <a:p>
            <a:r>
              <a:rPr lang="ru-RU" sz="4400" dirty="0" smtClean="0"/>
              <a:t>Отор</a:t>
            </a:r>
            <a:r>
              <a:rPr lang="ru-RU" sz="4400" dirty="0" smtClean="0">
                <a:solidFill>
                  <a:schemeClr val="tx2"/>
                </a:solidFill>
              </a:rPr>
              <a:t>ва</a:t>
            </a:r>
            <a:r>
              <a:rPr lang="ru-RU" sz="4400" dirty="0" smtClean="0"/>
              <a:t>ли </a:t>
            </a:r>
            <a:r>
              <a:rPr lang="ru-RU" sz="4400" dirty="0" smtClean="0">
                <a:solidFill>
                  <a:schemeClr val="tx2"/>
                </a:solidFill>
              </a:rPr>
              <a:t>ми</a:t>
            </a:r>
            <a:r>
              <a:rPr lang="ru-RU" sz="4400" dirty="0" smtClean="0"/>
              <a:t>шке </a:t>
            </a:r>
            <a:r>
              <a:rPr lang="ru-RU" sz="4400" dirty="0" smtClean="0">
                <a:solidFill>
                  <a:schemeClr val="tx2"/>
                </a:solidFill>
              </a:rPr>
              <a:t>ла</a:t>
            </a:r>
            <a:r>
              <a:rPr lang="ru-RU" sz="4400" dirty="0" smtClean="0"/>
              <a:t>пу.</a:t>
            </a:r>
          </a:p>
          <a:p>
            <a:r>
              <a:rPr lang="ru-RU" sz="4400" dirty="0" smtClean="0"/>
              <a:t>Всё ра</a:t>
            </a:r>
            <a:r>
              <a:rPr lang="ru-RU" sz="4400" dirty="0" smtClean="0">
                <a:solidFill>
                  <a:schemeClr val="tx2"/>
                </a:solidFill>
              </a:rPr>
              <a:t>вно</a:t>
            </a:r>
            <a:r>
              <a:rPr lang="ru-RU" sz="4400" dirty="0" smtClean="0"/>
              <a:t> е</a:t>
            </a:r>
            <a:r>
              <a:rPr lang="ru-RU" sz="4400" dirty="0" smtClean="0">
                <a:solidFill>
                  <a:schemeClr val="tx2"/>
                </a:solidFill>
              </a:rPr>
              <a:t>го</a:t>
            </a:r>
            <a:r>
              <a:rPr lang="ru-RU" sz="4400" dirty="0" smtClean="0"/>
              <a:t> не </a:t>
            </a:r>
            <a:r>
              <a:rPr lang="ru-RU" sz="4400" dirty="0" smtClean="0">
                <a:solidFill>
                  <a:schemeClr val="tx2"/>
                </a:solidFill>
              </a:rPr>
              <a:t>бро</a:t>
            </a:r>
            <a:r>
              <a:rPr lang="ru-RU" sz="4400" dirty="0" smtClean="0"/>
              <a:t>шу -</a:t>
            </a:r>
          </a:p>
          <a:p>
            <a:r>
              <a:rPr lang="ru-RU" sz="4400" dirty="0" smtClean="0"/>
              <a:t>Пото</a:t>
            </a:r>
            <a:r>
              <a:rPr lang="ru-RU" sz="4400" dirty="0" smtClean="0">
                <a:solidFill>
                  <a:schemeClr val="tx2"/>
                </a:solidFill>
              </a:rPr>
              <a:t>му</a:t>
            </a:r>
            <a:r>
              <a:rPr lang="ru-RU" sz="4400" dirty="0" smtClean="0"/>
              <a:t> что </a:t>
            </a:r>
            <a:r>
              <a:rPr lang="ru-RU" sz="4400" dirty="0" smtClean="0">
                <a:solidFill>
                  <a:schemeClr val="tx2"/>
                </a:solidFill>
              </a:rPr>
              <a:t>он</a:t>
            </a:r>
            <a:r>
              <a:rPr lang="ru-RU" sz="4400" dirty="0" smtClean="0"/>
              <a:t> хо</a:t>
            </a:r>
            <a:r>
              <a:rPr lang="ru-RU" sz="4400" dirty="0" smtClean="0">
                <a:solidFill>
                  <a:schemeClr val="tx2"/>
                </a:solidFill>
              </a:rPr>
              <a:t>ро</a:t>
            </a:r>
            <a:r>
              <a:rPr lang="ru-RU" sz="4400" dirty="0" smtClean="0"/>
              <a:t>ший.</a:t>
            </a:r>
            <a:endParaRPr lang="ru-RU" sz="4400" dirty="0"/>
          </a:p>
        </p:txBody>
      </p:sp>
      <p:pic>
        <p:nvPicPr>
          <p:cNvPr id="3" name="Picture 4" descr="http://www.bugaga.ru/uploads/posts/1199994639_n_640_x_640.jpg"/>
          <p:cNvPicPr>
            <a:picLocks noChangeAspect="1" noChangeArrowheads="1"/>
          </p:cNvPicPr>
          <p:nvPr/>
        </p:nvPicPr>
        <p:blipFill>
          <a:blip r:embed="rId2" cstate="print"/>
          <a:srcRect t="4725" r="9045" b="4320"/>
          <a:stretch>
            <a:fillRect/>
          </a:stretch>
        </p:blipFill>
        <p:spPr bwMode="auto">
          <a:xfrm>
            <a:off x="3131840" y="386104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Ло</a:t>
            </a:r>
            <a:r>
              <a:rPr lang="ru-RU" sz="4400" b="1" dirty="0" smtClean="0">
                <a:solidFill>
                  <a:schemeClr val="tx2"/>
                </a:solidFill>
              </a:rPr>
              <a:t>ша</a:t>
            </a:r>
            <a:r>
              <a:rPr lang="ru-RU" sz="4400" b="1" dirty="0" smtClean="0"/>
              <a:t>дка</a:t>
            </a:r>
          </a:p>
          <a:p>
            <a:r>
              <a:rPr lang="ru-RU" sz="4400" dirty="0" smtClean="0"/>
              <a:t>Я люб</a:t>
            </a:r>
            <a:r>
              <a:rPr lang="ru-RU" sz="4400" dirty="0" smtClean="0">
                <a:solidFill>
                  <a:schemeClr val="tx2"/>
                </a:solidFill>
              </a:rPr>
              <a:t>лю</a:t>
            </a:r>
            <a:r>
              <a:rPr lang="ru-RU" sz="4400" dirty="0" smtClean="0"/>
              <a:t> сво</a:t>
            </a:r>
            <a:r>
              <a:rPr lang="ru-RU" sz="4400" dirty="0" smtClean="0">
                <a:solidFill>
                  <a:schemeClr val="tx2"/>
                </a:solidFill>
              </a:rPr>
              <a:t>ю</a:t>
            </a:r>
            <a:r>
              <a:rPr lang="ru-RU" sz="4400" dirty="0" smtClean="0"/>
              <a:t> ло</a:t>
            </a:r>
            <a:r>
              <a:rPr lang="ru-RU" sz="4400" dirty="0" smtClean="0">
                <a:solidFill>
                  <a:schemeClr val="tx2"/>
                </a:solidFill>
              </a:rPr>
              <a:t>ша</a:t>
            </a:r>
            <a:r>
              <a:rPr lang="ru-RU" sz="4400" dirty="0" smtClean="0"/>
              <a:t>дку,</a:t>
            </a:r>
          </a:p>
          <a:p>
            <a:r>
              <a:rPr lang="ru-RU" sz="4400" dirty="0" smtClean="0"/>
              <a:t>Приче</a:t>
            </a:r>
            <a:r>
              <a:rPr lang="ru-RU" sz="4400" dirty="0" smtClean="0">
                <a:solidFill>
                  <a:schemeClr val="tx2"/>
                </a:solidFill>
              </a:rPr>
              <a:t>шу</a:t>
            </a:r>
            <a:r>
              <a:rPr lang="ru-RU" sz="4400" dirty="0" smtClean="0"/>
              <a:t> ей шёрстку </a:t>
            </a:r>
            <a:r>
              <a:rPr lang="ru-RU" sz="4400" dirty="0" smtClean="0">
                <a:solidFill>
                  <a:schemeClr val="tx2"/>
                </a:solidFill>
              </a:rPr>
              <a:t>гла</a:t>
            </a:r>
            <a:r>
              <a:rPr lang="ru-RU" sz="4400" dirty="0" smtClean="0"/>
              <a:t>дко,</a:t>
            </a:r>
          </a:p>
          <a:p>
            <a:r>
              <a:rPr lang="ru-RU" sz="4400" dirty="0" smtClean="0"/>
              <a:t>Гребе</a:t>
            </a:r>
            <a:r>
              <a:rPr lang="ru-RU" sz="4400" dirty="0" smtClean="0">
                <a:solidFill>
                  <a:schemeClr val="tx2"/>
                </a:solidFill>
              </a:rPr>
              <a:t>шком</a:t>
            </a:r>
            <a:r>
              <a:rPr lang="ru-RU" sz="4400" dirty="0" smtClean="0"/>
              <a:t> при</a:t>
            </a:r>
            <a:r>
              <a:rPr lang="ru-RU" sz="4400" dirty="0" smtClean="0">
                <a:solidFill>
                  <a:schemeClr val="tx2"/>
                </a:solidFill>
              </a:rPr>
              <a:t>гла</a:t>
            </a:r>
            <a:r>
              <a:rPr lang="ru-RU" sz="4400" dirty="0" smtClean="0"/>
              <a:t>жу </a:t>
            </a:r>
            <a:r>
              <a:rPr lang="ru-RU" sz="4400" dirty="0" smtClean="0">
                <a:solidFill>
                  <a:schemeClr val="tx2"/>
                </a:solidFill>
              </a:rPr>
              <a:t>хво</a:t>
            </a:r>
            <a:r>
              <a:rPr lang="ru-RU" sz="4400" dirty="0" smtClean="0"/>
              <a:t>стик</a:t>
            </a:r>
          </a:p>
          <a:p>
            <a:r>
              <a:rPr lang="ru-RU" sz="4400" dirty="0" smtClean="0"/>
              <a:t>И вер</a:t>
            </a:r>
            <a:r>
              <a:rPr lang="ru-RU" sz="4400" dirty="0" smtClean="0">
                <a:solidFill>
                  <a:schemeClr val="tx2"/>
                </a:solidFill>
              </a:rPr>
              <a:t>хом</a:t>
            </a:r>
            <a:r>
              <a:rPr lang="ru-RU" sz="4400" dirty="0" smtClean="0"/>
              <a:t> по</a:t>
            </a:r>
            <a:r>
              <a:rPr lang="ru-RU" sz="4400" dirty="0" smtClean="0">
                <a:solidFill>
                  <a:schemeClr val="tx2"/>
                </a:solidFill>
              </a:rPr>
              <a:t>е</a:t>
            </a:r>
            <a:r>
              <a:rPr lang="ru-RU" sz="4400" dirty="0" smtClean="0"/>
              <a:t>ду в </a:t>
            </a:r>
            <a:r>
              <a:rPr lang="ru-RU" sz="4400" dirty="0" smtClean="0">
                <a:solidFill>
                  <a:schemeClr val="tx2"/>
                </a:solidFill>
              </a:rPr>
              <a:t>го</a:t>
            </a:r>
            <a:r>
              <a:rPr lang="ru-RU" sz="4400" dirty="0" smtClean="0"/>
              <a:t>сти.</a:t>
            </a:r>
            <a:endParaRPr lang="ru-RU" sz="4400" dirty="0"/>
          </a:p>
        </p:txBody>
      </p:sp>
      <p:pic>
        <p:nvPicPr>
          <p:cNvPr id="19458" name="Picture 2" descr="http://4junior.ru/image/cache/data/trudi/29708-500x500.jpg"/>
          <p:cNvPicPr>
            <a:picLocks noChangeAspect="1" noChangeArrowheads="1"/>
          </p:cNvPicPr>
          <p:nvPr/>
        </p:nvPicPr>
        <p:blipFill>
          <a:blip r:embed="rId2" cstate="print"/>
          <a:srcRect t="10526" b="5930"/>
          <a:stretch>
            <a:fillRect/>
          </a:stretch>
        </p:blipFill>
        <p:spPr bwMode="auto">
          <a:xfrm>
            <a:off x="2843808" y="3910263"/>
            <a:ext cx="3528392" cy="294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260648"/>
            <a:ext cx="65162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Грузо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вик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Нет, на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прас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но мы ре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ши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Прока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тить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ко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та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в ма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ши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Кот ка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та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ть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ся не при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вык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Опро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ки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нул грузо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charset="0"/>
              </a:rPr>
              <a:t>вик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</a:t>
            </a:r>
          </a:p>
        </p:txBody>
      </p:sp>
      <p:pic>
        <p:nvPicPr>
          <p:cNvPr id="18434" name="Picture 2" descr="Грузовик Агния Бар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787586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5814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Бы</a:t>
            </a:r>
            <a:r>
              <a:rPr lang="ru-RU" sz="4400" b="1" dirty="0" smtClean="0">
                <a:solidFill>
                  <a:schemeClr val="tx2"/>
                </a:solidFill>
              </a:rPr>
              <a:t>чок</a:t>
            </a:r>
          </a:p>
          <a:p>
            <a:r>
              <a:rPr lang="ru-RU" sz="4400" dirty="0" smtClean="0"/>
              <a:t>Идёт бы</a:t>
            </a:r>
            <a:r>
              <a:rPr lang="ru-RU" sz="4400" dirty="0" smtClean="0">
                <a:solidFill>
                  <a:schemeClr val="tx2"/>
                </a:solidFill>
              </a:rPr>
              <a:t>чок</a:t>
            </a:r>
            <a:r>
              <a:rPr lang="ru-RU" sz="4400" dirty="0" smtClean="0"/>
              <a:t>, ка</a:t>
            </a:r>
            <a:r>
              <a:rPr lang="ru-RU" sz="4400" dirty="0" smtClean="0">
                <a:solidFill>
                  <a:schemeClr val="tx2"/>
                </a:solidFill>
              </a:rPr>
              <a:t>ча</a:t>
            </a:r>
            <a:r>
              <a:rPr lang="ru-RU" sz="4400" dirty="0" smtClean="0"/>
              <a:t>ется,</a:t>
            </a:r>
          </a:p>
          <a:p>
            <a:r>
              <a:rPr lang="ru-RU" sz="4400" dirty="0" smtClean="0"/>
              <a:t>Взды</a:t>
            </a:r>
            <a:r>
              <a:rPr lang="ru-RU" sz="4400" dirty="0" smtClean="0">
                <a:solidFill>
                  <a:schemeClr val="tx2"/>
                </a:solidFill>
              </a:rPr>
              <a:t>ха</a:t>
            </a:r>
            <a:r>
              <a:rPr lang="ru-RU" sz="4400" dirty="0" smtClean="0"/>
              <a:t>ет на хо</a:t>
            </a:r>
            <a:r>
              <a:rPr lang="ru-RU" sz="4400" dirty="0" smtClean="0">
                <a:solidFill>
                  <a:schemeClr val="tx2"/>
                </a:solidFill>
              </a:rPr>
              <a:t>ду</a:t>
            </a:r>
            <a:r>
              <a:rPr lang="ru-RU" sz="4400" dirty="0" smtClean="0"/>
              <a:t>:</a:t>
            </a:r>
          </a:p>
          <a:p>
            <a:r>
              <a:rPr lang="ru-RU" sz="4400" dirty="0" smtClean="0"/>
              <a:t>- Ох, дос</a:t>
            </a:r>
            <a:r>
              <a:rPr lang="ru-RU" sz="4400" dirty="0" smtClean="0">
                <a:solidFill>
                  <a:schemeClr val="tx2"/>
                </a:solidFill>
              </a:rPr>
              <a:t>ка</a:t>
            </a:r>
            <a:r>
              <a:rPr lang="ru-RU" sz="4400" dirty="0" smtClean="0"/>
              <a:t> кон</a:t>
            </a:r>
            <a:r>
              <a:rPr lang="ru-RU" sz="4400" dirty="0" smtClean="0">
                <a:solidFill>
                  <a:schemeClr val="tx2"/>
                </a:solidFill>
              </a:rPr>
              <a:t>ча</a:t>
            </a:r>
            <a:r>
              <a:rPr lang="ru-RU" sz="4400" dirty="0" smtClean="0"/>
              <a:t>ется,</a:t>
            </a:r>
          </a:p>
          <a:p>
            <a:r>
              <a:rPr lang="ru-RU" sz="4400" dirty="0" smtClean="0"/>
              <a:t>Сей</a:t>
            </a:r>
            <a:r>
              <a:rPr lang="ru-RU" sz="4400" dirty="0" smtClean="0">
                <a:solidFill>
                  <a:schemeClr val="tx2"/>
                </a:solidFill>
              </a:rPr>
              <a:t>час </a:t>
            </a:r>
            <a:r>
              <a:rPr lang="ru-RU" sz="4400" dirty="0" smtClean="0"/>
              <a:t>я упа</a:t>
            </a:r>
            <a:r>
              <a:rPr lang="ru-RU" sz="4400" dirty="0" smtClean="0">
                <a:solidFill>
                  <a:schemeClr val="tx2"/>
                </a:solidFill>
              </a:rPr>
              <a:t>ду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pic>
        <p:nvPicPr>
          <p:cNvPr id="16386" name="Picture 2" descr="http://s55.radikal.ru/i150/1209/e6/0b65571c0aca.jpg"/>
          <p:cNvPicPr>
            <a:picLocks noChangeAspect="1" noChangeArrowheads="1"/>
          </p:cNvPicPr>
          <p:nvPr/>
        </p:nvPicPr>
        <p:blipFill>
          <a:blip r:embed="rId2" cstate="print"/>
          <a:srcRect l="1639" t="16263"/>
          <a:stretch>
            <a:fillRect/>
          </a:stretch>
        </p:blipFill>
        <p:spPr bwMode="auto">
          <a:xfrm>
            <a:off x="2267744" y="3977680"/>
            <a:ext cx="4866894" cy="275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Зай</a:t>
            </a:r>
            <a:r>
              <a:rPr lang="ru-RU" sz="4400" b="1" dirty="0" smtClean="0"/>
              <a:t>ка</a:t>
            </a:r>
          </a:p>
          <a:p>
            <a:r>
              <a:rPr lang="ru-RU" sz="4400" dirty="0" smtClean="0">
                <a:solidFill>
                  <a:schemeClr val="tx2"/>
                </a:solidFill>
              </a:rPr>
              <a:t>Зай</a:t>
            </a:r>
            <a:r>
              <a:rPr lang="ru-RU" sz="4400" dirty="0" smtClean="0"/>
              <a:t>ку </a:t>
            </a:r>
            <a:r>
              <a:rPr lang="ru-RU" sz="4400" dirty="0" smtClean="0">
                <a:solidFill>
                  <a:schemeClr val="tx2"/>
                </a:solidFill>
              </a:rPr>
              <a:t>бро</a:t>
            </a:r>
            <a:r>
              <a:rPr lang="ru-RU" sz="4400" dirty="0" smtClean="0"/>
              <a:t>сила хо</a:t>
            </a:r>
            <a:r>
              <a:rPr lang="ru-RU" sz="4400" dirty="0" smtClean="0">
                <a:solidFill>
                  <a:schemeClr val="tx2"/>
                </a:solidFill>
              </a:rPr>
              <a:t>зяй</a:t>
            </a:r>
            <a:r>
              <a:rPr lang="ru-RU" sz="4400" dirty="0" smtClean="0"/>
              <a:t>ка -</a:t>
            </a:r>
          </a:p>
          <a:p>
            <a:r>
              <a:rPr lang="ru-RU" sz="4400" dirty="0" smtClean="0"/>
              <a:t>Под дождём ос</a:t>
            </a:r>
            <a:r>
              <a:rPr lang="ru-RU" sz="4400" dirty="0" smtClean="0">
                <a:solidFill>
                  <a:schemeClr val="tx2"/>
                </a:solidFill>
              </a:rPr>
              <a:t>тал</a:t>
            </a:r>
            <a:r>
              <a:rPr lang="ru-RU" sz="4400" dirty="0" smtClean="0"/>
              <a:t>ся </a:t>
            </a:r>
            <a:r>
              <a:rPr lang="ru-RU" sz="4400" dirty="0" smtClean="0">
                <a:solidFill>
                  <a:schemeClr val="tx2"/>
                </a:solidFill>
              </a:rPr>
              <a:t>зай</a:t>
            </a:r>
            <a:r>
              <a:rPr lang="ru-RU" sz="4400" dirty="0" smtClean="0"/>
              <a:t>ка.</a:t>
            </a:r>
          </a:p>
          <a:p>
            <a:r>
              <a:rPr lang="ru-RU" sz="4400" dirty="0" smtClean="0"/>
              <a:t>Со ска</a:t>
            </a:r>
            <a:r>
              <a:rPr lang="ru-RU" sz="4400" dirty="0" smtClean="0">
                <a:solidFill>
                  <a:schemeClr val="tx2"/>
                </a:solidFill>
              </a:rPr>
              <a:t>мей</a:t>
            </a:r>
            <a:r>
              <a:rPr lang="ru-RU" sz="4400" dirty="0" smtClean="0"/>
              <a:t>ки слезть не мог,</a:t>
            </a:r>
          </a:p>
          <a:p>
            <a:r>
              <a:rPr lang="ru-RU" sz="4400" dirty="0" smtClean="0"/>
              <a:t>Весь до </a:t>
            </a:r>
            <a:r>
              <a:rPr lang="ru-RU" sz="4400" dirty="0" smtClean="0">
                <a:solidFill>
                  <a:schemeClr val="tx2"/>
                </a:solidFill>
              </a:rPr>
              <a:t>ни</a:t>
            </a:r>
            <a:r>
              <a:rPr lang="ru-RU" sz="4400" dirty="0" smtClean="0"/>
              <a:t>точки про</a:t>
            </a:r>
            <a:r>
              <a:rPr lang="ru-RU" sz="4400" dirty="0" smtClean="0">
                <a:solidFill>
                  <a:schemeClr val="tx2"/>
                </a:solidFill>
              </a:rPr>
              <a:t>мок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17410" name="Picture 2" descr="http://babyweb.com.ua/published/publicdata/BABYWEBDB/attachments/SC/products_pictures/LF862_original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588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Козлёнок</a:t>
            </a:r>
          </a:p>
          <a:p>
            <a:r>
              <a:rPr lang="ru-RU" sz="4400" dirty="0" smtClean="0"/>
              <a:t>У ме</a:t>
            </a:r>
            <a:r>
              <a:rPr lang="ru-RU" sz="4400" dirty="0" smtClean="0">
                <a:solidFill>
                  <a:schemeClr val="tx2"/>
                </a:solidFill>
              </a:rPr>
              <a:t>ня</a:t>
            </a:r>
            <a:r>
              <a:rPr lang="ru-RU" sz="4400" dirty="0" smtClean="0"/>
              <a:t> живёт козлёнок,</a:t>
            </a:r>
          </a:p>
          <a:p>
            <a:r>
              <a:rPr lang="ru-RU" sz="4400" dirty="0" smtClean="0"/>
              <a:t>Я са</a:t>
            </a:r>
            <a:r>
              <a:rPr lang="ru-RU" sz="4400" dirty="0" smtClean="0">
                <a:solidFill>
                  <a:schemeClr val="tx2"/>
                </a:solidFill>
              </a:rPr>
              <a:t>ма</a:t>
            </a:r>
            <a:r>
              <a:rPr lang="ru-RU" sz="4400" dirty="0" smtClean="0"/>
              <a:t> е</a:t>
            </a:r>
            <a:r>
              <a:rPr lang="ru-RU" sz="4400" dirty="0" smtClean="0">
                <a:solidFill>
                  <a:schemeClr val="tx2"/>
                </a:solidFill>
              </a:rPr>
              <a:t>го</a:t>
            </a:r>
            <a:r>
              <a:rPr lang="ru-RU" sz="4400" dirty="0" smtClean="0"/>
              <a:t> па</a:t>
            </a:r>
            <a:r>
              <a:rPr lang="ru-RU" sz="4400" dirty="0" smtClean="0">
                <a:solidFill>
                  <a:schemeClr val="tx2"/>
                </a:solidFill>
              </a:rPr>
              <a:t>су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Я козлёнка в сад зелёный</a:t>
            </a:r>
          </a:p>
          <a:p>
            <a:r>
              <a:rPr lang="ru-RU" sz="4400" dirty="0" smtClean="0">
                <a:solidFill>
                  <a:schemeClr val="tx2"/>
                </a:solidFill>
              </a:rPr>
              <a:t>Ра</a:t>
            </a:r>
            <a:r>
              <a:rPr lang="ru-RU" sz="4400" dirty="0" smtClean="0"/>
              <a:t>но </a:t>
            </a:r>
            <a:r>
              <a:rPr lang="ru-RU" sz="4400" dirty="0" smtClean="0">
                <a:solidFill>
                  <a:schemeClr val="tx2"/>
                </a:solidFill>
              </a:rPr>
              <a:t>у</a:t>
            </a:r>
            <a:r>
              <a:rPr lang="ru-RU" sz="4400" dirty="0" smtClean="0"/>
              <a:t>тром отне</a:t>
            </a:r>
            <a:r>
              <a:rPr lang="ru-RU" sz="4400" dirty="0" smtClean="0">
                <a:solidFill>
                  <a:schemeClr val="tx2"/>
                </a:solidFill>
              </a:rPr>
              <a:t>су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Он за</a:t>
            </a:r>
            <a:r>
              <a:rPr lang="ru-RU" sz="4400" dirty="0" smtClean="0">
                <a:solidFill>
                  <a:schemeClr val="tx2"/>
                </a:solidFill>
              </a:rPr>
              <a:t>блу</a:t>
            </a:r>
            <a:r>
              <a:rPr lang="ru-RU" sz="4400" dirty="0" smtClean="0"/>
              <a:t>дится в са</a:t>
            </a:r>
            <a:r>
              <a:rPr lang="ru-RU" sz="4400" dirty="0" smtClean="0">
                <a:solidFill>
                  <a:schemeClr val="tx2"/>
                </a:solidFill>
              </a:rPr>
              <a:t>ду</a:t>
            </a:r>
            <a:r>
              <a:rPr lang="ru-RU" sz="4400" dirty="0" smtClean="0"/>
              <a:t> —</a:t>
            </a:r>
          </a:p>
          <a:p>
            <a:r>
              <a:rPr lang="ru-RU" sz="4400" dirty="0" smtClean="0"/>
              <a:t>Я в тра</a:t>
            </a:r>
            <a:r>
              <a:rPr lang="ru-RU" sz="4400" dirty="0" smtClean="0">
                <a:solidFill>
                  <a:schemeClr val="tx2"/>
                </a:solidFill>
              </a:rPr>
              <a:t>ве</a:t>
            </a:r>
            <a:r>
              <a:rPr lang="ru-RU" sz="4400" dirty="0" smtClean="0"/>
              <a:t> е</a:t>
            </a:r>
            <a:r>
              <a:rPr lang="ru-RU" sz="4400" dirty="0" smtClean="0">
                <a:solidFill>
                  <a:schemeClr val="tx2"/>
                </a:solidFill>
              </a:rPr>
              <a:t>го</a:t>
            </a:r>
            <a:r>
              <a:rPr lang="ru-RU" sz="4400" dirty="0" smtClean="0"/>
              <a:t> най</a:t>
            </a:r>
            <a:r>
              <a:rPr lang="ru-RU" sz="4400" dirty="0" smtClean="0">
                <a:solidFill>
                  <a:schemeClr val="tx2"/>
                </a:solidFill>
              </a:rPr>
              <a:t>ду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20482" name="Picture 2" descr="http://img1.liveinternet.ru/images/attach/c/8/102/502/102502983_1337238158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50323"/>
            <a:ext cx="3635896" cy="290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http://www.gorodoktoys.ru/files/codeimage/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919536" cy="14396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594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Музы</a:t>
            </a:r>
            <a:r>
              <a:rPr lang="ru-RU" sz="4400" b="1" dirty="0" smtClean="0">
                <a:solidFill>
                  <a:schemeClr val="tx2"/>
                </a:solidFill>
              </a:rPr>
              <a:t>ка</a:t>
            </a:r>
            <a:r>
              <a:rPr lang="ru-RU" sz="4400" b="1" dirty="0" smtClean="0"/>
              <a:t>льные и</a:t>
            </a:r>
            <a:r>
              <a:rPr lang="ru-RU" sz="4400" b="1" dirty="0" smtClean="0">
                <a:solidFill>
                  <a:schemeClr val="tx2"/>
                </a:solidFill>
              </a:rPr>
              <a:t>гру</a:t>
            </a:r>
            <a:r>
              <a:rPr lang="ru-RU" sz="4400" b="1" dirty="0" smtClean="0"/>
              <a:t>шки</a:t>
            </a:r>
            <a:endParaRPr lang="ru-RU" sz="4400" b="1" dirty="0"/>
          </a:p>
        </p:txBody>
      </p:sp>
      <p:pic>
        <p:nvPicPr>
          <p:cNvPr id="21506" name="Picture 2" descr="http://www.sweettoys.ru/upload/items/images/127309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784840" cy="2520280"/>
          </a:xfrm>
          <a:prstGeom prst="rect">
            <a:avLst/>
          </a:prstGeom>
          <a:noFill/>
        </p:spPr>
      </p:pic>
      <p:pic>
        <p:nvPicPr>
          <p:cNvPr id="21508" name="Picture 4" descr="http://www.adensya.ru/ui/pucca-kim/image/ksilofon-12-tonov-mapacha-art-yt3302b-afacdb-1000.jpg"/>
          <p:cNvPicPr>
            <a:picLocks noChangeAspect="1" noChangeArrowheads="1"/>
          </p:cNvPicPr>
          <p:nvPr/>
        </p:nvPicPr>
        <p:blipFill>
          <a:blip r:embed="rId4" cstate="print"/>
          <a:srcRect r="3975" b="6977"/>
          <a:stretch>
            <a:fillRect/>
          </a:stretch>
        </p:blipFill>
        <p:spPr bwMode="auto">
          <a:xfrm>
            <a:off x="5541951" y="3933056"/>
            <a:ext cx="3602049" cy="2619672"/>
          </a:xfrm>
          <a:prstGeom prst="rect">
            <a:avLst/>
          </a:prstGeom>
          <a:noFill/>
        </p:spPr>
      </p:pic>
      <p:pic>
        <p:nvPicPr>
          <p:cNvPr id="21510" name="Picture 6" descr="http://www.bookin.org.ru/book/1954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96752"/>
            <a:ext cx="2941226" cy="2520280"/>
          </a:xfrm>
          <a:prstGeom prst="rect">
            <a:avLst/>
          </a:prstGeom>
          <a:noFill/>
        </p:spPr>
      </p:pic>
      <p:pic>
        <p:nvPicPr>
          <p:cNvPr id="21516" name="Picture 12" descr="http://freemarket.kiev.ua/images_message/361/258386/792972/1548017.jpg"/>
          <p:cNvPicPr>
            <a:picLocks noChangeAspect="1" noChangeArrowheads="1"/>
          </p:cNvPicPr>
          <p:nvPr/>
        </p:nvPicPr>
        <p:blipFill>
          <a:blip r:embed="rId6" cstate="print"/>
          <a:srcRect l="4536" r="50105" b="38009"/>
          <a:stretch>
            <a:fillRect/>
          </a:stretch>
        </p:blipFill>
        <p:spPr bwMode="auto">
          <a:xfrm>
            <a:off x="3563888" y="1628800"/>
            <a:ext cx="1724679" cy="2357062"/>
          </a:xfrm>
          <a:prstGeom prst="rect">
            <a:avLst/>
          </a:prstGeom>
          <a:noFill/>
        </p:spPr>
      </p:pic>
      <p:pic>
        <p:nvPicPr>
          <p:cNvPr id="21518" name="Picture 14" descr="http://www.persianluxury.com/shop/1131963-10643-thickbox/early-melodies-tambour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509120"/>
            <a:ext cx="2016224" cy="2016224"/>
          </a:xfrm>
          <a:prstGeom prst="rect">
            <a:avLst/>
          </a:prstGeom>
          <a:noFill/>
        </p:spPr>
      </p:pic>
      <p:pic>
        <p:nvPicPr>
          <p:cNvPr id="21512" name="Picture 8" descr="http://www.vceznaika.ru/production/images/big/8864887.jpg"/>
          <p:cNvPicPr>
            <a:picLocks noChangeAspect="1" noChangeArrowheads="1"/>
          </p:cNvPicPr>
          <p:nvPr/>
        </p:nvPicPr>
        <p:blipFill>
          <a:blip r:embed="rId8" cstate="print"/>
          <a:srcRect r="7529" b="13253"/>
          <a:stretch>
            <a:fillRect/>
          </a:stretch>
        </p:blipFill>
        <p:spPr bwMode="auto">
          <a:xfrm>
            <a:off x="251520" y="1772816"/>
            <a:ext cx="2758156" cy="2304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04248" y="5949280"/>
            <a:ext cx="18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ксило</a:t>
            </a:r>
            <a:r>
              <a:rPr lang="ru-RU" sz="3200" dirty="0" smtClean="0">
                <a:solidFill>
                  <a:schemeClr val="tx2"/>
                </a:solidFill>
              </a:rPr>
              <a:t>фон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573016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пиа</a:t>
            </a:r>
            <a:r>
              <a:rPr lang="ru-RU" sz="3200" dirty="0" smtClean="0">
                <a:solidFill>
                  <a:schemeClr val="tx2"/>
                </a:solidFill>
              </a:rPr>
              <a:t>ни</a:t>
            </a:r>
            <a:r>
              <a:rPr lang="ru-RU" sz="3200" dirty="0" smtClean="0"/>
              <a:t>но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3933056"/>
            <a:ext cx="194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мара</a:t>
            </a:r>
            <a:r>
              <a:rPr lang="ru-RU" sz="3200" dirty="0" smtClean="0">
                <a:solidFill>
                  <a:schemeClr val="tx2"/>
                </a:solidFill>
              </a:rPr>
              <a:t>ка</a:t>
            </a:r>
            <a:r>
              <a:rPr lang="ru-RU" sz="3200" dirty="0" smtClean="0"/>
              <a:t>сы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6237312"/>
            <a:ext cx="122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бу</a:t>
            </a:r>
            <a:r>
              <a:rPr lang="ru-RU" sz="3200" dirty="0" smtClean="0"/>
              <a:t>бен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6273225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бара</a:t>
            </a:r>
            <a:r>
              <a:rPr lang="ru-RU" sz="3200" dirty="0" smtClean="0">
                <a:solidFill>
                  <a:schemeClr val="tx2"/>
                </a:solidFill>
              </a:rPr>
              <a:t>бан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4005064"/>
            <a:ext cx="164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гар</a:t>
            </a:r>
            <a:r>
              <a:rPr lang="ru-RU" sz="3200" dirty="0" smtClean="0">
                <a:solidFill>
                  <a:schemeClr val="tx2"/>
                </a:solidFill>
              </a:rPr>
              <a:t>монь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5567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ду</a:t>
            </a:r>
            <a:r>
              <a:rPr lang="ru-RU" sz="3200" dirty="0" smtClean="0"/>
              <a:t>дка «РОЖОК»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151</Words>
  <Application>Microsoft Office PowerPoint</Application>
  <PresentationFormat>Экран (4:3)</PresentationFormat>
  <Paragraphs>43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61</cp:revision>
  <dcterms:created xsi:type="dcterms:W3CDTF">2014-04-28T10:24:06Z</dcterms:created>
  <dcterms:modified xsi:type="dcterms:W3CDTF">2014-04-28T19:25:26Z</dcterms:modified>
</cp:coreProperties>
</file>