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72;&#1085;&#1102;&#1096;&#1082;&#1072;\Desktop\&#1082;&#1083;&#1072;&#1089;&#1089;&#1085;&#1099;&#1081;%20&#1095;&#1072;&#1089;%20&#1076;&#1077;&#1085;&#1100;%20&#1082;&#1086;&#1089;&#1084;&#1086;&#1085;&#1072;&#1074;&#1090;&#1080;&#1082;&#1080;%202013\&#1057;&#1086;&#1086;&#1073;&#1097;&#1077;&#1085;&#1080;&#1077;%20&#1058;&#1040;&#1057;&#1057;%20&#1086;%20&#1087;&#1077;&#1088;&#1074;&#1086;&#1084;%20&#1074;%20&#1084;&#1080;&#1088;&#1077;%20&#1087;&#1086;&#1083;&#1105;&#1090;&#1077;%20&#1095;&#1077;&#1083;&#1086;&#1074;&#1077;&#1082;&#1072;%20&#1074;%20&#1082;&#1086;&#1089;&#1084;&#1080;&#1095;&#1077;&#1089;&#1082;&#1086;&#1077;%20&#1087;&#1088;&#1086;&#1089;&#1090;&#1088;&#1072;&#1085;&#1089;&#1090;&#1074;&#1086;%20(12%20&#1072;&#1087;&#1088;&#1077;&#1083;&#1103;%201961%20&#1075;&#1086;&#1076;&#1072;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chemeClr val="bg1"/>
                </a:solidFill>
              </a:rPr>
              <a:t>Освоение Космоса.</a:t>
            </a:r>
            <a:endParaRPr lang="ru-RU" sz="13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ru-RU" b="1" dirty="0" smtClean="0"/>
              <a:t>Юрий Алексеевич Гагарин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Саратове окончил аэроклуб и поступил в Оренбурге в военно-авиационное училище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Ю.А.Гагарин         С.П.Королев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4800" b="1" dirty="0" smtClean="0"/>
              <a:t>Первый человек в мировой истории, совершивший полёт в космос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Герман Степанович Титов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Валентина Владимировна Терешкова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715000"/>
            <a:ext cx="964413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А.А. Леонов                П.И. Беляев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А.А. Леонов                П.И. Беляев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/>
              <a:t>Восход - 2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chemeClr val="bg1"/>
                </a:solidFill>
              </a:rPr>
              <a:t>Луна - 10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Цыган и </a:t>
            </a:r>
            <a:r>
              <a:rPr lang="ru-RU" sz="4800" b="1" dirty="0" err="1" smtClean="0">
                <a:solidFill>
                  <a:schemeClr val="bg1"/>
                </a:solidFill>
              </a:rPr>
              <a:t>Дезик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701515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Первая стыковка в космосе.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Союз-4 и Союз-5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/>
              <a:t>Венера-7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3000" r="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0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Луноход-1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b="1" dirty="0" smtClean="0">
                <a:solidFill>
                  <a:schemeClr val="bg1"/>
                </a:solidFill>
              </a:rPr>
              <a:t>Салют-1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746" y="4786322"/>
            <a:ext cx="647225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Экипаж «Салют-1»: </a:t>
            </a:r>
            <a:r>
              <a:rPr lang="ru-RU" b="1" dirty="0" smtClean="0">
                <a:solidFill>
                  <a:schemeClr val="bg1"/>
                </a:solidFill>
              </a:rPr>
              <a:t>Георгий Добровольский, Владислав Волков, Виктор </a:t>
            </a:r>
            <a:r>
              <a:rPr lang="ru-RU" b="1" dirty="0" err="1" smtClean="0">
                <a:solidFill>
                  <a:schemeClr val="bg1"/>
                </a:solidFill>
              </a:rPr>
              <a:t>Пацаев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</a:rPr>
              <a:t>МКС "Мир"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78661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</a:t>
            </a:r>
            <a:r>
              <a:rPr lang="ru-RU" sz="4800" b="1" dirty="0" smtClean="0"/>
              <a:t>акета-носитель </a:t>
            </a:r>
            <a:r>
              <a:rPr lang="ru-RU" sz="4800" b="1" dirty="0" smtClean="0"/>
              <a:t>"Энергия-Буран"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Первые приматы в космосе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-30000" r="7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Высадка на Луне.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Новая напарница </a:t>
            </a:r>
            <a:r>
              <a:rPr lang="ru-RU" sz="4800" b="1" dirty="0" err="1" smtClean="0">
                <a:solidFill>
                  <a:schemeClr val="bg1"/>
                </a:solidFill>
              </a:rPr>
              <a:t>Дезика</a:t>
            </a:r>
            <a:r>
              <a:rPr lang="ru-RU" sz="4800" b="1" dirty="0" smtClean="0">
                <a:solidFill>
                  <a:schemeClr val="bg1"/>
                </a:solidFill>
              </a:rPr>
              <a:t> – Лиса.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Нил </a:t>
            </a:r>
            <a:r>
              <a:rPr lang="ru-RU" b="1" dirty="0" err="1" smtClean="0"/>
              <a:t>Армстронг</a:t>
            </a:r>
            <a:r>
              <a:rPr lang="ru-RU" b="1" dirty="0" smtClean="0"/>
              <a:t>, Эдвин </a:t>
            </a:r>
            <a:r>
              <a:rPr lang="ru-RU" b="1" dirty="0" err="1" smtClean="0"/>
              <a:t>Олдрин</a:t>
            </a:r>
            <a:r>
              <a:rPr lang="ru-RU" b="1" dirty="0" smtClean="0"/>
              <a:t>, Майкл Коллинз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3929090" cy="1143000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Шаттл</a:t>
            </a:r>
            <a:r>
              <a:rPr lang="ru-RU" sz="4800" b="1" dirty="0" smtClean="0">
                <a:solidFill>
                  <a:schemeClr val="bg1"/>
                </a:solidFill>
              </a:rPr>
              <a:t> «</a:t>
            </a:r>
            <a:r>
              <a:rPr lang="ru-RU" sz="4800" b="1" dirty="0" err="1" smtClean="0">
                <a:solidFill>
                  <a:schemeClr val="bg1"/>
                </a:solidFill>
              </a:rPr>
              <a:t>Дискавери</a:t>
            </a:r>
            <a:r>
              <a:rPr lang="ru-RU" sz="4800" b="1" dirty="0" smtClean="0">
                <a:solidFill>
                  <a:schemeClr val="bg1"/>
                </a:solidFill>
              </a:rPr>
              <a:t>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Лайка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Белка и Стрелка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Жемчужина и </a:t>
            </a:r>
            <a:r>
              <a:rPr lang="ru-RU" sz="4800" b="1" dirty="0" err="1" smtClean="0"/>
              <a:t>Жулька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Чернушка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общение ТАСС о первом в мире полёте человека в космическое пространство (12 апреля 1961 года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Ю.А.Гагарин и его родители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123</Words>
  <PresentationFormat>Экран (4:3)</PresentationFormat>
  <Paragraphs>29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Освоение Космоса.</vt:lpstr>
      <vt:lpstr>Цыган и Дезик</vt:lpstr>
      <vt:lpstr>Новая напарница Дезика – Лиса.</vt:lpstr>
      <vt:lpstr>Лайка</vt:lpstr>
      <vt:lpstr>Белка и Стрелка</vt:lpstr>
      <vt:lpstr>Жемчужина и Жулька</vt:lpstr>
      <vt:lpstr>Чернушка</vt:lpstr>
      <vt:lpstr>Слайд 8</vt:lpstr>
      <vt:lpstr>Ю.А.Гагарин и его родители</vt:lpstr>
      <vt:lpstr>Юрий Алексеевич Гагарин</vt:lpstr>
      <vt:lpstr>В Саратове окончил аэроклуб и поступил в Оренбурге в военно-авиационное училище.</vt:lpstr>
      <vt:lpstr>Ю.А.Гагарин         С.П.Королев</vt:lpstr>
      <vt:lpstr>Первый человек в мировой истории, совершивший полёт в космос</vt:lpstr>
      <vt:lpstr>Герман Степанович Титов</vt:lpstr>
      <vt:lpstr>Валентина Владимировна Терешкова</vt:lpstr>
      <vt:lpstr>А.А. Леонов                П.И. Беляев</vt:lpstr>
      <vt:lpstr>А.А. Леонов                П.И. Беляев</vt:lpstr>
      <vt:lpstr>Восход - 2</vt:lpstr>
      <vt:lpstr>Луна - 10</vt:lpstr>
      <vt:lpstr>Первая стыковка в космосе. Союз-4 и Союз-5</vt:lpstr>
      <vt:lpstr>Венера-7 </vt:lpstr>
      <vt:lpstr>Луноход-1</vt:lpstr>
      <vt:lpstr>Салют-1</vt:lpstr>
      <vt:lpstr>Экипаж «Салют-1»: Георгий Добровольский, Владислав Волков, Виктор Пацаев</vt:lpstr>
      <vt:lpstr>МКС "Мир" </vt:lpstr>
      <vt:lpstr>Ракета-носитель "Энергия-Буран"</vt:lpstr>
      <vt:lpstr>Первые приматы в космосе</vt:lpstr>
      <vt:lpstr>Слайд 28</vt:lpstr>
      <vt:lpstr>Высадка на Луне.</vt:lpstr>
      <vt:lpstr>Нил Армстронг, Эдвин Олдрин, Майкл Коллинз </vt:lpstr>
      <vt:lpstr>Шаттл «Дискавери»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Космоса.</dc:title>
  <dc:creator>Танюшка</dc:creator>
  <cp:lastModifiedBy>Танюшка</cp:lastModifiedBy>
  <cp:revision>18</cp:revision>
  <dcterms:created xsi:type="dcterms:W3CDTF">2013-04-11T17:02:12Z</dcterms:created>
  <dcterms:modified xsi:type="dcterms:W3CDTF">2013-04-12T16:48:33Z</dcterms:modified>
</cp:coreProperties>
</file>