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8" r:id="rId10"/>
    <p:sldId id="273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66FC-739C-4ED1-94C7-7938A0AECF29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316E5A7-D20F-44A0-BEB3-6B3E2DCF8C0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66FC-739C-4ED1-94C7-7938A0AECF29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E5A7-D20F-44A0-BEB3-6B3E2DCF8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66FC-739C-4ED1-94C7-7938A0AECF29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E5A7-D20F-44A0-BEB3-6B3E2DCF8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66FC-739C-4ED1-94C7-7938A0AECF29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E5A7-D20F-44A0-BEB3-6B3E2DCF8C0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66FC-739C-4ED1-94C7-7938A0AECF29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316E5A7-D20F-44A0-BEB3-6B3E2DCF8C0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66FC-739C-4ED1-94C7-7938A0AECF29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E5A7-D20F-44A0-BEB3-6B3E2DCF8C0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66FC-739C-4ED1-94C7-7938A0AECF29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E5A7-D20F-44A0-BEB3-6B3E2DCF8C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66FC-739C-4ED1-94C7-7938A0AECF29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E5A7-D20F-44A0-BEB3-6B3E2DCF8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66FC-739C-4ED1-94C7-7938A0AECF29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E5A7-D20F-44A0-BEB3-6B3E2DCF8C0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66FC-739C-4ED1-94C7-7938A0AECF29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6E5A7-D20F-44A0-BEB3-6B3E2DCF8C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D66FC-739C-4ED1-94C7-7938A0AECF29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316E5A7-D20F-44A0-BEB3-6B3E2DCF8C0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76D66FC-739C-4ED1-94C7-7938A0AECF29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316E5A7-D20F-44A0-BEB3-6B3E2DCF8C0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vmkor.ru/index.php?id=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sv.ru/ebooks/eremina_uroki-liter_5kl_kniga-uchit/4.html" TargetMode="External"/><Relationship Id="rId2" Type="http://schemas.openxmlformats.org/officeDocument/2006/relationships/hyperlink" Target="http://www.vmkor.ru/index.php?id=6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vmkor.ru/index.php?id=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vmkor.ru/index.php?id=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Урок литературы в 5 классе</a:t>
            </a:r>
          </a:p>
          <a:p>
            <a:pPr algn="r"/>
            <a:r>
              <a:rPr lang="ru-RU" dirty="0"/>
              <a:t>у</a:t>
            </a:r>
            <a:r>
              <a:rPr lang="ru-RU" dirty="0" smtClean="0"/>
              <a:t>читель русского языка и литературы</a:t>
            </a:r>
          </a:p>
          <a:p>
            <a:pPr algn="r"/>
            <a:r>
              <a:rPr lang="ru-RU" dirty="0" err="1" smtClean="0"/>
              <a:t>МОУ«Чемальская</a:t>
            </a:r>
            <a:r>
              <a:rPr lang="ru-RU" dirty="0" smtClean="0"/>
              <a:t> СОШ»</a:t>
            </a:r>
          </a:p>
          <a:p>
            <a:pPr algn="r"/>
            <a:r>
              <a:rPr lang="ru-RU" dirty="0" smtClean="0"/>
              <a:t>Дьяченко Виктория Валерьевна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В. Г. Короленко.</a:t>
            </a:r>
            <a:b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35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/>
              </a:rPr>
              <a:t/>
            </a:r>
            <a:br>
              <a:rPr lang="ru-RU" b="1" dirty="0">
                <a:solidFill>
                  <a:srgbClr val="000000"/>
                </a:solidFill>
                <a:latin typeface="Arial"/>
              </a:rPr>
            </a:br>
            <a:r>
              <a:rPr lang="ru-RU" b="1" dirty="0">
                <a:solidFill>
                  <a:srgbClr val="000000"/>
                </a:solidFill>
                <a:latin typeface="Arial"/>
                <a:hlinkClick r:id="rId2"/>
              </a:rPr>
              <a:t>Дом-музей (дача) В.Г. Короленко в </a:t>
            </a:r>
            <a:r>
              <a:rPr lang="ru-RU" b="1" dirty="0" err="1">
                <a:solidFill>
                  <a:srgbClr val="000000"/>
                </a:solidFill>
                <a:latin typeface="Arial"/>
                <a:hlinkClick r:id="rId2"/>
              </a:rPr>
              <a:t>Джанхоте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0748" y="1412776"/>
            <a:ext cx="2777155" cy="182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9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www.vmkor.ru/index.php?id=60</a:t>
            </a:r>
            <a:endParaRPr lang="ru-RU" dirty="0">
              <a:hlinkClick r:id="rId2"/>
            </a:endParaRP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www.prosv.ru/ebooks/eremina_uroki-liter_5kl_kniga-uchit/4.html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9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00"/>
                </a:solidFill>
                <a:latin typeface="Times New Roman"/>
              </a:rPr>
              <a:t>Д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Times New Roman"/>
              </a:rPr>
              <a:t>етство писателя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b="1" i="0" dirty="0" smtClean="0">
                <a:solidFill>
                  <a:srgbClr val="810C13"/>
                </a:solidFill>
                <a:effectLst/>
                <a:latin typeface="Arial"/>
              </a:rPr>
              <a:t>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ладимир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Галактионович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КОРОЛЕНКО родился 15 (27) июля 1853 г. в Житомире. Он был вторым ребенком в счастливой многодетной семье уездного судьи.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1723509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0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Детство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В 1866 г. отца перевели в Ровно, где семья прожила до 1971 г. В 1868 г. отец умер. Мать и пятеро детей остались без средств к существованию.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2090218" cy="252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2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0" y="16288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b="1" i="0" dirty="0" smtClean="0">
                <a:solidFill>
                  <a:srgbClr val="810C13"/>
                </a:solidFill>
                <a:effectLst/>
                <a:latin typeface="Arial"/>
              </a:rPr>
              <a:t>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кончив школу с серебряной медалью, Владимир в 1871 г. поступает в Петербургский технологический институт, обучаясь в котором, терпит отчаянную нужду и голод. В этот же период он увлекается народничеством — идеологическим течением российской интеллигенции, в основе которого лежала теория некапиталистического пути развития России и выделялось две основные тенденции — революционная и либеральная. Через три года Короленко из-за материальных трудностей был вынужден оставить обучение.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8" t="9801" r="10470"/>
          <a:stretch/>
        </p:blipFill>
        <p:spPr bwMode="auto">
          <a:xfrm>
            <a:off x="899592" y="1484784"/>
            <a:ext cx="1856509" cy="213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4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r>
              <a:rPr lang="ru-RU" sz="3400" dirty="0" smtClean="0"/>
              <a:t>В 1874 г. будущий писатель, получив стипендию, переводится в Петровскую земледельческую академию в Москве (ныне - Российский государственный аграрный университет - МСХА имени К.А. Тимирязева), где принимает активное участие в деятельности студенческих кружков. Во время студенческих волнений 1876 г. Короленко был избран товарищами в числе трех студентов для подачи коллективного прошения против жестких порядков, царивших в академии, ее директору. Вскоре был арестован и исключен из учебного заведения, а затем выслан в Вологодскую губернию. Благодаря хлопотам матери получил разрешение жить в Кронштадте.</a:t>
            </a:r>
            <a:endParaRPr lang="ru-RU" sz="3400" dirty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3" r="7867"/>
          <a:stretch/>
        </p:blipFill>
        <p:spPr bwMode="auto">
          <a:xfrm>
            <a:off x="2013960" y="2420888"/>
            <a:ext cx="1507945" cy="198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42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публикации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i="0" dirty="0" smtClean="0">
                <a:solidFill>
                  <a:srgbClr val="810C13"/>
                </a:solidFill>
                <a:effectLst/>
                <a:latin typeface="Arial"/>
              </a:rPr>
              <a:t>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з Кронштадта Короленко возвращается в Петербург и в 1877 г. поступает в Горный институт. Из-за нехватки средств к существованию он подрабатывает  корректором, обучается сапожному мастерству. 1879 г. последовал новый арест и ссылка в Глазов, Березовские Починки, а затем в Восточную Сибирь. В этом же году публикуется первый рассказ В. Короленко </a:t>
            </a:r>
            <a:r>
              <a:rPr lang="ru-RU" b="1" i="1" dirty="0" smtClean="0">
                <a:solidFill>
                  <a:srgbClr val="C00000"/>
                </a:solidFill>
                <a:effectLst/>
                <a:latin typeface="Arial"/>
              </a:rPr>
              <a:t>«Эпизоды из жизни "искателя"»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в петербургском журнале «Слово». Однако известность ему принес рассказ </a:t>
            </a:r>
            <a:r>
              <a:rPr lang="ru-RU" b="1" i="1" dirty="0" smtClean="0">
                <a:solidFill>
                  <a:srgbClr val="C00000"/>
                </a:solidFill>
                <a:effectLst/>
                <a:latin typeface="Arial"/>
              </a:rPr>
              <a:t>«Чудная» (1880),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написанный в Перми, где он жил под надзором полиции и работал сапожником, табельщиком, письмоводителем. В центре повествования - рассказ конвойного- жандарма о девушке-политзаключенной Морозовой, которую он сопровождал в ссылку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6759" y="1538924"/>
            <a:ext cx="1692188" cy="2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99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В.Г. Короленко-живописец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georgia"/>
              </a:rPr>
              <a:t>«Отец имел большие способности рисовальщика. Эту черту мало знают &lt;...&gt; Во время своих путешествий он зарисовывал многое, а потом эти рисунки помогали ему в работе. Позднее, в Петербурге, он рисовал красками, но мало».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466859"/>
            <a:ext cx="1685132" cy="190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0212" y="1466859"/>
            <a:ext cx="2274005" cy="144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951018"/>
            <a:ext cx="220662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2158" y="4581128"/>
            <a:ext cx="237807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038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Музеи В.Г. Короленко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/>
                <a:hlinkClick r:id="rId2"/>
              </a:rPr>
              <a:t>Литературно-мемориальный музей В.Г. Короленко в Житомире</a:t>
            </a:r>
            <a:endParaRPr lang="ru-RU" b="1" dirty="0">
              <a:solidFill>
                <a:srgbClr val="000000"/>
              </a:solidFill>
              <a:latin typeface="Arial"/>
            </a:endParaRPr>
          </a:p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9" y="2487693"/>
            <a:ext cx="2448271" cy="15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46" t="8818" r="9346" b="15649"/>
          <a:stretch/>
        </p:blipFill>
        <p:spPr bwMode="auto">
          <a:xfrm>
            <a:off x="2195736" y="4149080"/>
            <a:ext cx="2399577" cy="1506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84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/>
              </a:rPr>
              <a:t/>
            </a:r>
            <a:br>
              <a:rPr lang="ru-RU" b="1" dirty="0">
                <a:solidFill>
                  <a:srgbClr val="000000"/>
                </a:solidFill>
                <a:latin typeface="Arial"/>
              </a:rPr>
            </a:br>
            <a:r>
              <a:rPr lang="ru-RU" b="1" dirty="0">
                <a:solidFill>
                  <a:srgbClr val="000000"/>
                </a:solidFill>
                <a:latin typeface="Arial"/>
                <a:hlinkClick r:id="rId2"/>
              </a:rPr>
              <a:t>Литературно-мемориальный музей В.Г. Короленко в Полтаве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541570"/>
            <a:ext cx="3528392" cy="361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 flipV="1">
            <a:off x="914400" y="6019799"/>
            <a:ext cx="243346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85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66</TotalTime>
  <Words>335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В. Г. Короленко.  </vt:lpstr>
      <vt:lpstr>Детство писателя</vt:lpstr>
      <vt:lpstr>Детство</vt:lpstr>
      <vt:lpstr>Юность</vt:lpstr>
      <vt:lpstr>Учеба</vt:lpstr>
      <vt:lpstr>Первые публикации</vt:lpstr>
      <vt:lpstr>В.Г. Короленко-живописец</vt:lpstr>
      <vt:lpstr>Музеи В.Г. Короленко</vt:lpstr>
      <vt:lpstr> Литературно-мемориальный музей В.Г. Короленко в Полтаве</vt:lpstr>
      <vt:lpstr> Дом-музей (дача) В.Г. Короленко в Джанхоте</vt:lpstr>
      <vt:lpstr>Ресурсы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В. Г. Короленко: детство писателя, начало литературной деятельности. «В дурном обществе»</dc:title>
  <dc:creator>user</dc:creator>
  <cp:lastModifiedBy>user</cp:lastModifiedBy>
  <cp:revision>12</cp:revision>
  <dcterms:created xsi:type="dcterms:W3CDTF">2014-02-12T16:02:52Z</dcterms:created>
  <dcterms:modified xsi:type="dcterms:W3CDTF">2014-02-12T17:22:48Z</dcterms:modified>
</cp:coreProperties>
</file>