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75" r:id="rId3"/>
    <p:sldId id="268" r:id="rId4"/>
    <p:sldId id="259" r:id="rId5"/>
    <p:sldId id="260" r:id="rId6"/>
    <p:sldId id="261" r:id="rId7"/>
    <p:sldId id="258" r:id="rId8"/>
    <p:sldId id="262" r:id="rId9"/>
    <p:sldId id="263" r:id="rId10"/>
    <p:sldId id="269" r:id="rId11"/>
    <p:sldId id="270" r:id="rId12"/>
    <p:sldId id="266" r:id="rId13"/>
    <p:sldId id="264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4598" autoAdjust="0"/>
  </p:normalViewPr>
  <p:slideViewPr>
    <p:cSldViewPr>
      <p:cViewPr varScale="1">
        <p:scale>
          <a:sx n="70" d="100"/>
          <a:sy n="70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4111D8-AD88-491F-9E29-B10F5A60371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369916-027E-487A-993B-138315D4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img-fotki.yandex.ru/get/22/torin.0/0_cbbd_ca637dd8_XL"/>
          <p:cNvPicPr>
            <a:picLocks noChangeAspect="1" noChangeArrowheads="1"/>
          </p:cNvPicPr>
          <p:nvPr/>
        </p:nvPicPr>
        <p:blipFill>
          <a:blip r:embed="rId2" cstate="print"/>
          <a:srcRect b="48958"/>
          <a:stretch>
            <a:fillRect/>
          </a:stretch>
        </p:blipFill>
        <p:spPr bwMode="auto">
          <a:xfrm>
            <a:off x="-22491" y="0"/>
            <a:ext cx="5242563" cy="39319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2492" y="142851"/>
            <a:ext cx="8338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Гордость и слава земли 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Нижегородской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567" y="6273225"/>
            <a:ext cx="680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Лысково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hy.go2nn.ru/images/krem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8682" y="2969118"/>
            <a:ext cx="4788024" cy="35910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4634530"/>
            <a:ext cx="6730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Непросто вспомнить всех великих нижегородцев, которые внесли большой вклад в развитие России, оставили след в истории мировой цивилизации.</a:t>
            </a:r>
          </a:p>
          <a:p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Имена, которые позволяют возродить чувство гордости своими предками, своим краем!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0961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xn--6-gtbm7d.xn--p1ai/uploads/posts/2011-10/1319392420_kasyanov.png"/>
          <p:cNvPicPr>
            <a:picLocks noChangeAspect="1" noChangeArrowheads="1"/>
          </p:cNvPicPr>
          <p:nvPr/>
        </p:nvPicPr>
        <p:blipFill>
          <a:blip r:embed="rId2" cstate="print">
            <a:lum bright="4000" contrast="-8000"/>
          </a:blip>
          <a:srcRect l="12500" r="12499"/>
          <a:stretch>
            <a:fillRect/>
          </a:stretch>
        </p:blipFill>
        <p:spPr bwMode="auto">
          <a:xfrm>
            <a:off x="214282" y="285728"/>
            <a:ext cx="4071966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82103" y="357166"/>
            <a:ext cx="47618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Александр Касьянов –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ыдающийся русский композитор, родился и детские годы провёл в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г.Лыскове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где его именем названа музыкальная школа.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1000"/>
          </a:blip>
          <a:srcRect l="8108" r="14864"/>
          <a:stretch>
            <a:fillRect/>
          </a:stretch>
        </p:blipFill>
        <p:spPr bwMode="auto">
          <a:xfrm>
            <a:off x="142844" y="214290"/>
            <a:ext cx="40719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istrator\Рабочий стол\Document_0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643446"/>
            <a:ext cx="1527706" cy="2096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142852"/>
            <a:ext cx="4929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Владимир Даль - </a:t>
            </a:r>
          </a:p>
          <a:p>
            <a:endParaRPr lang="ru-RU" sz="3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выдающийся учёный – лексикограф, член – корреспондент Академии наук.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Создатель знаменитого четырёхтомного «Толкового словаря живого, великорусского языка».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0 из 1100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/>
          <a:stretch>
            <a:fillRect/>
          </a:stretch>
        </p:blipFill>
        <p:spPr bwMode="auto">
          <a:xfrm>
            <a:off x="142844" y="214290"/>
            <a:ext cx="4071966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285728"/>
            <a:ext cx="50006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Николай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  Добролюбов – </a:t>
            </a:r>
          </a:p>
          <a:p>
            <a:pPr algn="ctr"/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ритик, поэт,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публицист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images.google.ru/url?source=imglanding&amp;ct=img&amp;q=http://s5.afisha.net/Afisha7Files/UGPhotos/081029100000/090702192447/p_f.jpg&amp;sa=X&amp;ei=xAhrT8uyLoPHsgadm4mjAg&amp;ved=0CAwQ8wc&amp;usg=AFQjCNEdjmwAe8TUuJtBxsAQvmdnd6_X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905250" cy="292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google.ru/url?source=imglanding&amp;ct=img&amp;q=http://assets1.tandp.ru/system/seminars/images/13482/for_rectangle13482.jpg?1299009270&amp;sa=X&amp;ei=mnVgT8rUAcLVsgb29dm7CQ&amp;ved=0CAsQ8wc4Hg&amp;usg=AFQjCNHXHZZQCUjYztT85uiB1AOBACq2MQ"/>
          <p:cNvPicPr>
            <a:picLocks noChangeAspect="1" noChangeArrowheads="1"/>
          </p:cNvPicPr>
          <p:nvPr/>
        </p:nvPicPr>
        <p:blipFill>
          <a:blip r:embed="rId2" cstate="print">
            <a:lum bright="7000" contrast="14000"/>
          </a:blip>
          <a:srcRect l="23625" r="20023"/>
          <a:stretch>
            <a:fillRect/>
          </a:stretch>
        </p:blipFill>
        <p:spPr bwMode="auto">
          <a:xfrm>
            <a:off x="142844" y="214290"/>
            <a:ext cx="4286280" cy="6357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285728"/>
            <a:ext cx="4143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Максим Горький – </a:t>
            </a:r>
          </a:p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еликий русский писатель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Картинка 13 из 397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5072066" y="2428868"/>
            <a:ext cx="3571900" cy="2500330"/>
          </a:xfrm>
          <a:prstGeom prst="rect">
            <a:avLst/>
          </a:prstGeom>
          <a:noFill/>
        </p:spPr>
      </p:pic>
      <p:pic>
        <p:nvPicPr>
          <p:cNvPr id="20484" name="Picture 4" descr="Картинка 18 из 10037"/>
          <p:cNvPicPr>
            <a:picLocks noChangeAspect="1" noChangeArrowheads="1"/>
          </p:cNvPicPr>
          <p:nvPr/>
        </p:nvPicPr>
        <p:blipFill>
          <a:blip r:embed="rId4" cstate="print"/>
          <a:srcRect l="8929" t="2726" r="8929" b="4580"/>
          <a:stretch>
            <a:fillRect/>
          </a:stretch>
        </p:blipFill>
        <p:spPr bwMode="auto">
          <a:xfrm rot="21166880">
            <a:off x="5018115" y="5057613"/>
            <a:ext cx="1000132" cy="1478456"/>
          </a:xfrm>
          <a:prstGeom prst="rect">
            <a:avLst/>
          </a:prstGeom>
          <a:noFill/>
        </p:spPr>
      </p:pic>
      <p:pic>
        <p:nvPicPr>
          <p:cNvPr id="20486" name="Picture 6" descr="Картинка 16 из 10037"/>
          <p:cNvPicPr>
            <a:picLocks noChangeAspect="1" noChangeArrowheads="1"/>
          </p:cNvPicPr>
          <p:nvPr/>
        </p:nvPicPr>
        <p:blipFill>
          <a:blip r:embed="rId5" cstate="print"/>
          <a:srcRect l="2857" t="2225" r="2857" b="2100"/>
          <a:stretch>
            <a:fillRect/>
          </a:stretch>
        </p:blipFill>
        <p:spPr bwMode="auto">
          <a:xfrm>
            <a:off x="6429388" y="5072074"/>
            <a:ext cx="1000132" cy="1489374"/>
          </a:xfrm>
          <a:prstGeom prst="rect">
            <a:avLst/>
          </a:prstGeom>
          <a:noFill/>
        </p:spPr>
      </p:pic>
      <p:pic>
        <p:nvPicPr>
          <p:cNvPr id="20488" name="Picture 8" descr="http://images.google.ru/url?source=imglanding&amp;ct=img&amp;q=http://baby-scool.narod.ru/media/book/skazki/narodn/img/pro_ivanusku.jpg&amp;sa=X&amp;ei=yAxrT-XYLNDtsga2x8SiAg&amp;ved=0CAsQ8wc&amp;usg=AFQjCNHhdGidUR5zDBLjzcIQTtevs3qZPg"/>
          <p:cNvPicPr>
            <a:picLocks noChangeAspect="1" noChangeArrowheads="1"/>
          </p:cNvPicPr>
          <p:nvPr/>
        </p:nvPicPr>
        <p:blipFill>
          <a:blip r:embed="rId6" cstate="print"/>
          <a:srcRect r="2849" b="7500"/>
          <a:stretch>
            <a:fillRect/>
          </a:stretch>
        </p:blipFill>
        <p:spPr bwMode="auto">
          <a:xfrm rot="408059">
            <a:off x="7864825" y="5193665"/>
            <a:ext cx="928694" cy="1374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overead.ec/img/photo_author/Arkady-Gaidar.jpg"/>
          <p:cNvPicPr>
            <a:picLocks noChangeAspect="1" noChangeArrowheads="1"/>
          </p:cNvPicPr>
          <p:nvPr/>
        </p:nvPicPr>
        <p:blipFill>
          <a:blip r:embed="rId2" cstate="print">
            <a:lum contrast="4000"/>
          </a:blip>
          <a:srcRect l="3769" t="2852" r="5778" b="11596"/>
          <a:stretch>
            <a:fillRect/>
          </a:stretch>
        </p:blipFill>
        <p:spPr bwMode="auto">
          <a:xfrm>
            <a:off x="142844" y="214290"/>
            <a:ext cx="4357718" cy="642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58" y="357166"/>
            <a:ext cx="42148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Аркадий Гайдар – 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наменитый детский писатель.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2_5.jpg (22096 bytes)"/>
          <p:cNvPicPr>
            <a:picLocks noChangeAspect="1" noChangeArrowheads="1"/>
          </p:cNvPicPr>
          <p:nvPr/>
        </p:nvPicPr>
        <p:blipFill>
          <a:blip r:embed="rId3" cstate="print"/>
          <a:srcRect l="6000" t="7317" r="3999" b="4877"/>
          <a:stretch>
            <a:fillRect/>
          </a:stretch>
        </p:blipFill>
        <p:spPr bwMode="auto">
          <a:xfrm>
            <a:off x="5357818" y="2500306"/>
            <a:ext cx="3036115" cy="2428892"/>
          </a:xfrm>
          <a:prstGeom prst="rect">
            <a:avLst/>
          </a:prstGeom>
          <a:noFill/>
        </p:spPr>
      </p:pic>
      <p:pic>
        <p:nvPicPr>
          <p:cNvPr id="17412" name="Picture 4" descr="http://im3-tub-ru.yandex.net/i?id=163407037-0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6600">
            <a:off x="5013452" y="5194853"/>
            <a:ext cx="923925" cy="1428750"/>
          </a:xfrm>
          <a:prstGeom prst="rect">
            <a:avLst/>
          </a:prstGeom>
          <a:noFill/>
        </p:spPr>
      </p:pic>
      <p:pic>
        <p:nvPicPr>
          <p:cNvPr id="17414" name="Picture 6" descr="Картинка 5 из 46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72074"/>
            <a:ext cx="928694" cy="1423224"/>
          </a:xfrm>
          <a:prstGeom prst="rect">
            <a:avLst/>
          </a:prstGeom>
          <a:noFill/>
        </p:spPr>
      </p:pic>
      <p:pic>
        <p:nvPicPr>
          <p:cNvPr id="17416" name="Picture 8" descr="Картинка 19 из 46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30001">
            <a:off x="7814279" y="5274334"/>
            <a:ext cx="87826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ounb.sci-nnov.ru/nmo_proj/drawings/suhov/14.jpg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 b="7500"/>
          <a:stretch>
            <a:fillRect/>
          </a:stretch>
        </p:blipFill>
        <p:spPr bwMode="auto">
          <a:xfrm>
            <a:off x="142844" y="214290"/>
            <a:ext cx="428628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285728"/>
            <a:ext cx="43577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Фёдор Сухов – </a:t>
            </a:r>
          </a:p>
          <a:p>
            <a:pPr algn="ctr"/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самобытный русский поэт. Родился и жил в с.Красный Осёлок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Лысковского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района. Его именем названа Центральная библиотека г.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Лысково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lsk-cbs.ru/images/img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643446"/>
            <a:ext cx="2239676" cy="1785950"/>
          </a:xfrm>
          <a:prstGeom prst="rect">
            <a:avLst/>
          </a:prstGeom>
          <a:noFill/>
        </p:spPr>
      </p:pic>
      <p:pic>
        <p:nvPicPr>
          <p:cNvPr id="3078" name="Picture 6" descr="http://www.quartz.nnov.ru/images/00_su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7884">
            <a:off x="7626613" y="4797595"/>
            <a:ext cx="1106786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ень русской сказки\Минин и Пожарский\minin_pogarsky_11.JPG"/>
          <p:cNvPicPr>
            <a:picLocks noChangeAspect="1" noChangeArrowheads="1"/>
          </p:cNvPicPr>
          <p:nvPr/>
        </p:nvPicPr>
        <p:blipFill>
          <a:blip r:embed="rId2" cstate="print"/>
          <a:srcRect l="63281" t="27083" r="3125" b="15625"/>
          <a:stretch>
            <a:fillRect/>
          </a:stretch>
        </p:blipFill>
        <p:spPr bwMode="auto">
          <a:xfrm>
            <a:off x="323528" y="146944"/>
            <a:ext cx="3209130" cy="47067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5003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2375" y="5012643"/>
            <a:ext cx="3745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Кузьма Минин – </a:t>
            </a:r>
          </a:p>
          <a:p>
            <a:endParaRPr lang="ru-RU" sz="1600" dirty="0" smtClean="0"/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земский староста, выборный человек от всея Руси, возглавивший вместе с Дмитрием Пожарским народное ополчение 1612 года.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837" r="6484" b="4938"/>
          <a:stretch>
            <a:fillRect/>
          </a:stretch>
        </p:blipFill>
        <p:spPr bwMode="auto">
          <a:xfrm>
            <a:off x="4932040" y="332656"/>
            <a:ext cx="2808312" cy="418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5171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Дмитрий Пожарский - 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князь, храбрый полководец, возглавивший народное ополчение 1612 года.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6314" y="285728"/>
            <a:ext cx="421484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Иван Кулибин –</a:t>
            </a:r>
          </a:p>
          <a:p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великий изобретатель, знаменитый русский механик – самоучка.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Картинка 4 из 1264"/>
          <p:cNvPicPr>
            <a:picLocks noChangeAspect="1" noChangeArrowheads="1"/>
          </p:cNvPicPr>
          <p:nvPr/>
        </p:nvPicPr>
        <p:blipFill>
          <a:blip r:embed="rId2" cstate="print"/>
          <a:srcRect l="4087" t="13125" r="3950" b="11874"/>
          <a:stretch>
            <a:fillRect/>
          </a:stretch>
        </p:blipFill>
        <p:spPr bwMode="auto">
          <a:xfrm>
            <a:off x="4643438" y="2857496"/>
            <a:ext cx="1607355" cy="1428760"/>
          </a:xfrm>
          <a:prstGeom prst="rect">
            <a:avLst/>
          </a:prstGeom>
          <a:noFill/>
        </p:spPr>
      </p:pic>
      <p:pic>
        <p:nvPicPr>
          <p:cNvPr id="28676" name="Picture 4" descr="Картинка 33 из 1269"/>
          <p:cNvPicPr>
            <a:picLocks noChangeAspect="1" noChangeArrowheads="1"/>
          </p:cNvPicPr>
          <p:nvPr/>
        </p:nvPicPr>
        <p:blipFill>
          <a:blip r:embed="rId3" cstate="print"/>
          <a:srcRect l="6064" t="8403" r="1562" b="13865"/>
          <a:stretch>
            <a:fillRect/>
          </a:stretch>
        </p:blipFill>
        <p:spPr bwMode="auto">
          <a:xfrm>
            <a:off x="4929190" y="4786322"/>
            <a:ext cx="3500462" cy="1643074"/>
          </a:xfrm>
          <a:prstGeom prst="rect">
            <a:avLst/>
          </a:prstGeom>
          <a:noFill/>
        </p:spPr>
      </p:pic>
      <p:pic>
        <p:nvPicPr>
          <p:cNvPr id="28678" name="Picture 6" descr="http://www.ljplus.ru/img/j/o/john_petrov/Kulibin__.jpg"/>
          <p:cNvPicPr>
            <a:picLocks noChangeAspect="1" noChangeArrowheads="1"/>
          </p:cNvPicPr>
          <p:nvPr/>
        </p:nvPicPr>
        <p:blipFill>
          <a:blip r:embed="rId4" cstate="print">
            <a:lum contrast="19000"/>
          </a:blip>
          <a:srcRect r="11332"/>
          <a:stretch>
            <a:fillRect/>
          </a:stretch>
        </p:blipFill>
        <p:spPr bwMode="auto">
          <a:xfrm>
            <a:off x="214282" y="357166"/>
            <a:ext cx="4071966" cy="6143668"/>
          </a:xfrm>
          <a:prstGeom prst="rect">
            <a:avLst/>
          </a:prstGeom>
          <a:noFill/>
        </p:spPr>
      </p:pic>
      <p:pic>
        <p:nvPicPr>
          <p:cNvPr id="28684" name="Picture 12" descr="http://images.google.ru/url?source=imglanding&amp;ct=img&amp;q=http://pics.livejournal.com/mosautos/pic/0003hdtw&amp;sa=X&amp;ei=y_9qT5SmLIv3sgayldHMAg&amp;ved=0CAwQ8wc4Fg&amp;usg=AFQjCNGbEs3D7pcRzofqHR7pdKh66Vs5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857496"/>
            <a:ext cx="1785950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google.ru/url?source=imglanding&amp;ct=img&amp;q=http://samlib.ru/img/n/nesterow_andrej_nikolaewich/mertwajapetljapilotanesterowa/nnp.jpg&amp;sa=X&amp;ei=K29gT6esPIrJtAbmo9G9Bg&amp;ved=0CA0Q8wc&amp;usg=AFQjCNFWGO4hSwCn8xAiDdYt-w1sOkmVrA"/>
          <p:cNvPicPr>
            <a:picLocks noChangeAspect="1" noChangeArrowheads="1"/>
          </p:cNvPicPr>
          <p:nvPr/>
        </p:nvPicPr>
        <p:blipFill>
          <a:blip r:embed="rId2" cstate="print">
            <a:lum bright="24000" contrast="32000"/>
          </a:blip>
          <a:srcRect l="4310" t="4673" r="6609" b="1868"/>
          <a:stretch>
            <a:fillRect/>
          </a:stretch>
        </p:blipFill>
        <p:spPr bwMode="auto">
          <a:xfrm>
            <a:off x="142844" y="285728"/>
            <a:ext cx="4572032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58" y="428604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Пётр Нестеров –</a:t>
            </a:r>
          </a:p>
          <a:p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первый лётчик, совершивший «мёртвую петлю» и воздушный таран.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Картинка 4 из 89"/>
          <p:cNvPicPr>
            <a:picLocks noChangeAspect="1" noChangeArrowheads="1"/>
          </p:cNvPicPr>
          <p:nvPr/>
        </p:nvPicPr>
        <p:blipFill>
          <a:blip r:embed="rId3" cstate="print"/>
          <a:srcRect l="12500" r="3571" b="56896"/>
          <a:stretch>
            <a:fillRect/>
          </a:stretch>
        </p:blipFill>
        <p:spPr bwMode="auto">
          <a:xfrm>
            <a:off x="5143504" y="4214818"/>
            <a:ext cx="3786215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8 из 55750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b="1315"/>
          <a:stretch>
            <a:fillRect/>
          </a:stretch>
        </p:blipFill>
        <p:spPr bwMode="auto">
          <a:xfrm>
            <a:off x="214282" y="214290"/>
            <a:ext cx="4572000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142852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Валерий Чкалов – </a:t>
            </a:r>
          </a:p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ервым совершил перелёт через Северный полюс в Америку.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i2.guns.ru/forums/icons/attachments/36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143248"/>
            <a:ext cx="3143272" cy="35061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iliyan.ru/wp-content/uploads/2010/07/alekseev_konstruktor.jpg"/>
          <p:cNvPicPr>
            <a:picLocks noChangeAspect="1" noChangeArrowheads="1"/>
          </p:cNvPicPr>
          <p:nvPr/>
        </p:nvPicPr>
        <p:blipFill>
          <a:blip r:embed="rId2" cstate="print">
            <a:lum bright="-4000" contrast="13000"/>
          </a:blip>
          <a:srcRect l="7068" r="11326"/>
          <a:stretch>
            <a:fillRect/>
          </a:stretch>
        </p:blipFill>
        <p:spPr bwMode="auto">
          <a:xfrm>
            <a:off x="142844" y="214290"/>
            <a:ext cx="4286280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86" y="357166"/>
            <a:ext cx="47863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Ростислав Алексеев – 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ыдающийся конструктор первого судна на подводных крыльях.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 descr="Картинка 11 из 1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6062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018.radikal.ru/1005/72/098aa28e5c8d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214282" y="214290"/>
            <a:ext cx="4220037" cy="642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282" y="214290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Александр Ступин – 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кадемик живописи, создал первую в России провинциальную школу живописи в г.Арзамасе.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Картинка 69 из 377"/>
          <p:cNvPicPr>
            <a:picLocks noChangeAspect="1" noChangeArrowheads="1"/>
          </p:cNvPicPr>
          <p:nvPr/>
        </p:nvPicPr>
        <p:blipFill>
          <a:blip r:embed="rId3" cstate="print"/>
          <a:srcRect l="4688" b="10937"/>
          <a:stretch>
            <a:fillRect/>
          </a:stretch>
        </p:blipFill>
        <p:spPr bwMode="auto">
          <a:xfrm>
            <a:off x="4714876" y="3643314"/>
            <a:ext cx="4179302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 (346x487, 169Kb)"/>
          <p:cNvPicPr>
            <a:picLocks noChangeAspect="1" noChangeArrowheads="1"/>
          </p:cNvPicPr>
          <p:nvPr/>
        </p:nvPicPr>
        <p:blipFill>
          <a:blip r:embed="rId2" cstate="print">
            <a:lum bright="10000" contrast="7000"/>
          </a:blip>
          <a:srcRect l="19509" t="15400" r="17630" b="29158"/>
          <a:stretch>
            <a:fillRect/>
          </a:stretch>
        </p:blipFill>
        <p:spPr bwMode="auto">
          <a:xfrm>
            <a:off x="214283" y="285728"/>
            <a:ext cx="4572032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500042"/>
            <a:ext cx="42862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Надежда Суслова – 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первая из русских женщин получила диплом доктора медицины, хирургии и акушерства.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essa.irk.ru/images/editions/kop/2011/n14/67958517.jpg"/>
          <p:cNvPicPr>
            <a:picLocks noChangeAspect="1" noChangeArrowheads="1"/>
          </p:cNvPicPr>
          <p:nvPr/>
        </p:nvPicPr>
        <p:blipFill>
          <a:blip r:embed="rId2" cstate="print">
            <a:lum bright="-9000" contrast="19000"/>
          </a:blip>
          <a:srcRect l="19808" t="9591" r="22499" b="15217"/>
          <a:stretch>
            <a:fillRect/>
          </a:stretch>
        </p:blipFill>
        <p:spPr bwMode="auto">
          <a:xfrm>
            <a:off x="214282" y="285728"/>
            <a:ext cx="3714776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357166"/>
            <a:ext cx="51435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Александра Потанина – 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ервая женщина - путешественница, этнограф, принятая в члены Русского географического сообщества.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Своими работами о природе, жизни и быте народов Центральной Азии, зарисовками исследуемых мест Потанина внесла ценный вклад в географическую науку.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DD7E0E"/>
      </a:lt1>
      <a:dk2>
        <a:srgbClr val="F7C890"/>
      </a:dk2>
      <a:lt2>
        <a:srgbClr val="F3A447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273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кабинет 27</cp:lastModifiedBy>
  <cp:revision>49</cp:revision>
  <dcterms:created xsi:type="dcterms:W3CDTF">2012-03-14T10:58:32Z</dcterms:created>
  <dcterms:modified xsi:type="dcterms:W3CDTF">2014-11-29T07:47:12Z</dcterms:modified>
</cp:coreProperties>
</file>