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98" r:id="rId10"/>
    <p:sldId id="291" r:id="rId11"/>
    <p:sldId id="299" r:id="rId12"/>
    <p:sldId id="292" r:id="rId13"/>
    <p:sldId id="300" r:id="rId14"/>
    <p:sldId id="301" r:id="rId15"/>
    <p:sldId id="263" r:id="rId16"/>
    <p:sldId id="294" r:id="rId17"/>
    <p:sldId id="303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89" r:id="rId28"/>
    <p:sldId id="309" r:id="rId29"/>
    <p:sldId id="310" r:id="rId30"/>
    <p:sldId id="268" r:id="rId31"/>
    <p:sldId id="295" r:id="rId32"/>
    <p:sldId id="269" r:id="rId33"/>
    <p:sldId id="273" r:id="rId34"/>
    <p:sldId id="296" r:id="rId35"/>
    <p:sldId id="302" r:id="rId36"/>
    <p:sldId id="297" r:id="rId37"/>
    <p:sldId id="275" r:id="rId38"/>
    <p:sldId id="276" r:id="rId39"/>
    <p:sldId id="277" r:id="rId40"/>
    <p:sldId id="279" r:id="rId41"/>
    <p:sldId id="280" r:id="rId42"/>
    <p:sldId id="304" r:id="rId43"/>
    <p:sldId id="305" r:id="rId44"/>
    <p:sldId id="264" r:id="rId45"/>
    <p:sldId id="265" r:id="rId46"/>
    <p:sldId id="306" r:id="rId47"/>
    <p:sldId id="307" r:id="rId48"/>
    <p:sldId id="308" r:id="rId49"/>
    <p:sldId id="27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«Волшебный экспресс»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Командное </a:t>
            </a:r>
          </a:p>
          <a:p>
            <a:r>
              <a:rPr lang="ru-RU" dirty="0" smtClean="0"/>
              <a:t>путешествие по миру литературы</a:t>
            </a:r>
          </a:p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Разбитое корыто </a:t>
            </a:r>
          </a:p>
          <a:p>
            <a:pPr>
              <a:buFont typeface="Wingdings" pitchFamily="2" charset="2"/>
              <a:buChar char="v"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 «…баса, альта, две скрипки» </a:t>
            </a:r>
          </a:p>
          <a:p>
            <a:pPr>
              <a:buFont typeface="Wingdings" pitchFamily="2" charset="2"/>
              <a:buChar char="v"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 Шелковый шатер 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934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"/>
            <a:ext cx="4785033" cy="6858000"/>
          </a:xfrm>
        </p:spPr>
      </p:pic>
    </p:spTree>
    <p:extLst>
      <p:ext uri="{BB962C8B-B14F-4D97-AF65-F5344CB8AC3E}">
        <p14:creationId xmlns:p14="http://schemas.microsoft.com/office/powerpoint/2010/main" val="22932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«Очков с полдюжины» </a:t>
            </a:r>
          </a:p>
          <a:p>
            <a:pPr>
              <a:buFont typeface="Wingdings" pitchFamily="2" charset="2"/>
              <a:buChar char="v"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 Черевички</a:t>
            </a:r>
          </a:p>
          <a:p>
            <a:pPr>
              <a:buFont typeface="Wingdings" pitchFamily="2" charset="2"/>
              <a:buChar char="v"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 Свежее душистое золотисто-румяное яблочко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687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38873" cy="6254155"/>
          </a:xfrm>
        </p:spPr>
      </p:pic>
    </p:spTree>
    <p:extLst>
      <p:ext uri="{BB962C8B-B14F-4D97-AF65-F5344CB8AC3E}">
        <p14:creationId xmlns:p14="http://schemas.microsoft.com/office/powerpoint/2010/main" val="11490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52928" cy="6858000"/>
          </a:xfrm>
        </p:spPr>
      </p:pic>
    </p:spTree>
    <p:extLst>
      <p:ext uri="{BB962C8B-B14F-4D97-AF65-F5344CB8AC3E}">
        <p14:creationId xmlns:p14="http://schemas.microsoft.com/office/powerpoint/2010/main" val="20128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3.Станция «</a:t>
            </a:r>
            <a:r>
              <a:rPr lang="ru-RU" sz="5400" b="1" dirty="0" err="1" smtClean="0"/>
              <a:t>Головоломкино</a:t>
            </a:r>
            <a:r>
              <a:rPr lang="ru-RU" sz="5400" b="1" dirty="0" smtClean="0"/>
              <a:t>»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Печенеги, уздечка, Днепр, юноша</a:t>
            </a:r>
          </a:p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Солнце, планеты, котел, жаркое</a:t>
            </a:r>
          </a:p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Рак, чародейка, веретено</a:t>
            </a:r>
          </a:p>
          <a:p>
            <a:pPr>
              <a:buFont typeface="Wingdings" pitchFamily="2" charset="2"/>
              <a:buChar char="Ø"/>
            </a:pPr>
            <a:endParaRPr lang="ru-RU" sz="4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3. Станция «</a:t>
            </a:r>
            <a:r>
              <a:rPr lang="ru-RU" sz="5400" b="1" dirty="0" err="1" smtClean="0"/>
              <a:t>Головоломкино</a:t>
            </a:r>
            <a:r>
              <a:rPr lang="ru-RU" sz="5400" b="1" dirty="0" smtClean="0"/>
              <a:t>»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Рыцарь, паж, царь, морское  чудище, кубок</a:t>
            </a:r>
          </a:p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Оранжерея, кактус, пальма, мороз</a:t>
            </a:r>
          </a:p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Баштан, арбуз, дыня, котел.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7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3. Станция «</a:t>
            </a:r>
            <a:r>
              <a:rPr lang="ru-RU" sz="5400" b="1" dirty="0" err="1" smtClean="0"/>
              <a:t>Головоломкино</a:t>
            </a:r>
            <a:r>
              <a:rPr lang="ru-RU" sz="5400" b="1" dirty="0" smtClean="0"/>
              <a:t>»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Конопляное семечко, империал,  розги.</a:t>
            </a:r>
          </a:p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аморка, метла,  пряничный петушок.</a:t>
            </a:r>
          </a:p>
          <a:p>
            <a:pPr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Бечева, паром, бурлаки.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6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/>
              <a:t>4. Станция  «Капитанская</a:t>
            </a:r>
            <a:r>
              <a:rPr lang="ru-RU" sz="5400" b="1" i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Круг научных открытий этого учёного необычайно широк: химия и физика, навигация и мореплавание, астрономия, история, право, филология.</a:t>
            </a:r>
          </a:p>
        </p:txBody>
      </p:sp>
    </p:spTree>
    <p:extLst>
      <p:ext uri="{BB962C8B-B14F-4D97-AF65-F5344CB8AC3E}">
        <p14:creationId xmlns:p14="http://schemas.microsoft.com/office/powerpoint/2010/main" val="15423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 В. Ломоносов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18606"/>
            <a:ext cx="4176464" cy="5512222"/>
          </a:xfrm>
        </p:spPr>
      </p:pic>
    </p:spTree>
    <p:extLst>
      <p:ext uri="{BB962C8B-B14F-4D97-AF65-F5344CB8AC3E}">
        <p14:creationId xmlns:p14="http://schemas.microsoft.com/office/powerpoint/2010/main" val="8364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П</a:t>
            </a:r>
            <a:r>
              <a:rPr lang="ru-RU" b="1" i="1" dirty="0" smtClean="0"/>
              <a:t>редъявите  ваши знания!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340768"/>
            <a:ext cx="7067128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Корень учения горек, а …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Повторение – ….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Ученье – свет, а …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 учась и лаптя …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Кто хочет много знать …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Красна птица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перьем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Учись доброму, так …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Нетрудно сделать, а …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Чтение – вот…</a:t>
            </a:r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4930513"/>
            <a:ext cx="2592288" cy="19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4</a:t>
            </a:r>
            <a:r>
              <a:rPr lang="ru-RU" b="1" i="1" dirty="0" smtClean="0"/>
              <a:t>.Станция  </a:t>
            </a:r>
            <a:r>
              <a:rPr lang="ru-RU" b="1" i="1" dirty="0"/>
              <a:t>«Капитанская»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Этот великий поэт рано потерял мать: ему было всего 3 года. Воспитывала его бабушка.  После написания стихотворения «Смерть поэта» о нем узнала вся Россия. Погиб на дуэли в  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</a:rPr>
              <a:t>27 лет. </a:t>
            </a:r>
          </a:p>
        </p:txBody>
      </p:sp>
    </p:spTree>
    <p:extLst>
      <p:ext uri="{BB962C8B-B14F-4D97-AF65-F5344CB8AC3E}">
        <p14:creationId xmlns:p14="http://schemas.microsoft.com/office/powerpoint/2010/main" val="37580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М. Ю. Лермонтов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032448" cy="5352807"/>
          </a:xfrm>
        </p:spPr>
      </p:pic>
    </p:spTree>
    <p:extLst>
      <p:ext uri="{BB962C8B-B14F-4D97-AF65-F5344CB8AC3E}">
        <p14:creationId xmlns:p14="http://schemas.microsoft.com/office/powerpoint/2010/main" val="31974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4. Станция  </a:t>
            </a:r>
            <a:r>
              <a:rPr lang="ru-RU" b="1" i="1" dirty="0"/>
              <a:t>«Капитанская»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Кто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из писателей, учась в гимназии, особенно много времени отдавал чтению, увлекался театром и принимал участие в постановке спектаклей, создал книгу повестей, отражавшую украинскую народную жизнь? </a:t>
            </a:r>
          </a:p>
        </p:txBody>
      </p:sp>
    </p:spTree>
    <p:extLst>
      <p:ext uri="{BB962C8B-B14F-4D97-AF65-F5344CB8AC3E}">
        <p14:creationId xmlns:p14="http://schemas.microsoft.com/office/powerpoint/2010/main" val="33924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Н.В.Гоголь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416259" cy="5422330"/>
          </a:xfrm>
        </p:spPr>
      </p:pic>
    </p:spTree>
    <p:extLst>
      <p:ext uri="{BB962C8B-B14F-4D97-AF65-F5344CB8AC3E}">
        <p14:creationId xmlns:p14="http://schemas.microsoft.com/office/powerpoint/2010/main" val="2480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4. Станция  </a:t>
            </a:r>
            <a:r>
              <a:rPr lang="ru-RU" b="1" i="1" dirty="0"/>
              <a:t>«Капитанская»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Какой поэт отразил в своих произведениях картины подневольного труда и жизни крепостных?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Своими произведениями боролся против крепостного права.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Н.А.Некрасов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57591"/>
            <a:ext cx="4536504" cy="5585485"/>
          </a:xfrm>
        </p:spPr>
      </p:pic>
    </p:spTree>
    <p:extLst>
      <p:ext uri="{BB962C8B-B14F-4D97-AF65-F5344CB8AC3E}">
        <p14:creationId xmlns:p14="http://schemas.microsoft.com/office/powerpoint/2010/main" val="40903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5. Станция  </a:t>
            </a:r>
            <a:r>
              <a:rPr lang="ru-RU" b="1" i="1" dirty="0"/>
              <a:t>«Капитанская»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О ком идет речь в данном высказывании: “Будущий поэт рано ознакомился с русской и французской литературой: в доме его отца была большая библиотека. Большое влияние оказали на его творчество бабушка и няня”?</a:t>
            </a:r>
          </a:p>
        </p:txBody>
      </p:sp>
    </p:spTree>
    <p:extLst>
      <p:ext uri="{BB962C8B-B14F-4D97-AF65-F5344CB8AC3E}">
        <p14:creationId xmlns:p14="http://schemas.microsoft.com/office/powerpoint/2010/main" val="12144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4536504" cy="5456766"/>
          </a:xfrm>
        </p:spPr>
      </p:pic>
    </p:spTree>
    <p:extLst>
      <p:ext uri="{BB962C8B-B14F-4D97-AF65-F5344CB8AC3E}">
        <p14:creationId xmlns:p14="http://schemas.microsoft.com/office/powerpoint/2010/main" val="22095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5. Станция  </a:t>
            </a:r>
            <a:r>
              <a:rPr lang="ru-RU" b="1" i="1" dirty="0"/>
              <a:t>«Капитанская»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В этом произведении идет речь о сильном духом крестьянине, который бросил вызов крепостному праву  и ушел из Москвы в свою деревню.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284"/>
            <a:ext cx="4248472" cy="6830118"/>
          </a:xfrm>
        </p:spPr>
      </p:pic>
    </p:spTree>
    <p:extLst>
      <p:ext uri="{BB962C8B-B14F-4D97-AF65-F5344CB8AC3E}">
        <p14:creationId xmlns:p14="http://schemas.microsoft.com/office/powerpoint/2010/main" val="260967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700153" cy="4897437"/>
          </a:xfrm>
        </p:spPr>
      </p:pic>
    </p:spTree>
    <p:extLst>
      <p:ext uri="{BB962C8B-B14F-4D97-AF65-F5344CB8AC3E}">
        <p14:creationId xmlns:p14="http://schemas.microsoft.com/office/powerpoint/2010/main" val="2975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i="1" dirty="0" smtClean="0"/>
              <a:t>5. Станция «</a:t>
            </a:r>
            <a:r>
              <a:rPr lang="ru-RU" b="1" i="1" dirty="0" err="1" smtClean="0"/>
              <a:t>Неразберихино</a:t>
            </a:r>
            <a:r>
              <a:rPr lang="ru-RU" b="1" i="1" dirty="0" smtClean="0"/>
              <a:t>»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Сергей Александрович Пушкин «Спящая царевна»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Михаил Алексеевич Лермонтов «Черная курица»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Иван Андреевич Крылов «Случились вместе два астронома в пиру…»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5. Станция «</a:t>
            </a:r>
            <a:r>
              <a:rPr lang="ru-RU" sz="4800" b="1" dirty="0" err="1" smtClean="0"/>
              <a:t>Неразберихино</a:t>
            </a:r>
            <a:r>
              <a:rPr lang="ru-RU" sz="4800" b="1" dirty="0" smtClean="0"/>
              <a:t>»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Антоний Погорельский «</a:t>
            </a:r>
            <a:r>
              <a:rPr lang="en-US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Attalea</a:t>
            </a:r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princeps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Николай Иванович Гоголь «Бородино»</a:t>
            </a:r>
          </a:p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Василий Андреевич Жуковский «Сказка о мертвой царевне…»</a:t>
            </a:r>
          </a:p>
        </p:txBody>
      </p:sp>
    </p:spTree>
    <p:extLst>
      <p:ext uri="{BB962C8B-B14F-4D97-AF65-F5344CB8AC3E}">
        <p14:creationId xmlns:p14="http://schemas.microsoft.com/office/powerpoint/2010/main" val="12970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/>
              <a:t>6. Станция «Неизвестная»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«… под Дубом вековым  наелась желудей досыта…»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«… к дереву на цыпочках подходит…»</a:t>
            </a:r>
          </a:p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«…зубами щелкая и </a:t>
            </a:r>
            <a:r>
              <a:rPr lang="ru-RU" sz="4400" b="1" i="1" dirty="0" err="1" smtClean="0">
                <a:solidFill>
                  <a:schemeClr val="accent2">
                    <a:lumMod val="50000"/>
                  </a:schemeClr>
                </a:solidFill>
              </a:rPr>
              <a:t>ощетиня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 шерсть, зубами, кажется, хотел бы всех он съесть…»</a:t>
            </a:r>
          </a:p>
          <a:p>
            <a:pPr marL="0" indent="0">
              <a:buNone/>
            </a:pPr>
            <a:endParaRPr lang="ru-RU" sz="4400" dirty="0" smtClean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662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Басни </a:t>
            </a:r>
            <a:r>
              <a:rPr lang="ru-RU" dirty="0" err="1" smtClean="0"/>
              <a:t>И.А.Крылова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9164703" cy="5498822"/>
          </a:xfrm>
        </p:spPr>
      </p:pic>
    </p:spTree>
    <p:extLst>
      <p:ext uri="{BB962C8B-B14F-4D97-AF65-F5344CB8AC3E}">
        <p14:creationId xmlns:p14="http://schemas.microsoft.com/office/powerpoint/2010/main" val="24873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/>
              <a:t>6</a:t>
            </a:r>
            <a:r>
              <a:rPr lang="ru-RU" sz="5400" b="1" i="1" dirty="0" smtClean="0"/>
              <a:t>. Станция «Неизвестная»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«Расцвела, как майский цвет; вот уж ей 15 лет…»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«Белолица, черноброва, нраву кроткого такого…»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«Высока, стройна, бела, и умом  и всем взяла…»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«…между тем по свету скачет. Нет как нет!  Он горько плачет…»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88009" cy="6870408"/>
          </a:xfrm>
        </p:spPr>
      </p:pic>
    </p:spTree>
    <p:extLst>
      <p:ext uri="{BB962C8B-B14F-4D97-AF65-F5344CB8AC3E}">
        <p14:creationId xmlns:p14="http://schemas.microsoft.com/office/powerpoint/2010/main" val="10002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/>
              <a:t>6.Станция «Неизвестная»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«…между тем по свету скачет. Нет как нет!  Он горько плачет…»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«Полковник наш рожден был хватом: слуга царю, отец солдатам…»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«Коня на скаку остановит, в горящую избу войдет!»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«В больших сапогах , в полушубке овчинном, в больших рукавицах… а сам с ноготок!»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5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1712"/>
            <a:ext cx="5148064" cy="6869712"/>
          </a:xfrm>
        </p:spPr>
      </p:pic>
    </p:spTree>
    <p:extLst>
      <p:ext uri="{BB962C8B-B14F-4D97-AF65-F5344CB8AC3E}">
        <p14:creationId xmlns:p14="http://schemas.microsoft.com/office/powerpoint/2010/main" val="42591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2506290"/>
          </a:xfrm>
        </p:spPr>
        <p:txBody>
          <a:bodyPr/>
          <a:lstStyle/>
          <a:p>
            <a:r>
              <a:rPr lang="ru-RU" dirty="0" smtClean="0"/>
              <a:t>Н.А. Некрасов</a:t>
            </a:r>
            <a:br>
              <a:rPr lang="ru-RU" dirty="0" smtClean="0"/>
            </a:br>
            <a:r>
              <a:rPr lang="ru-RU" dirty="0" smtClean="0"/>
              <a:t>«Мороз, красный нос»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" y="-43759"/>
            <a:ext cx="5066094" cy="6916722"/>
          </a:xfrm>
        </p:spPr>
      </p:pic>
    </p:spTree>
    <p:extLst>
      <p:ext uri="{BB962C8B-B14F-4D97-AF65-F5344CB8AC3E}">
        <p14:creationId xmlns:p14="http://schemas.microsoft.com/office/powerpoint/2010/main" val="11813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Н.А.Некрасов</a:t>
            </a:r>
            <a:r>
              <a:rPr lang="ru-RU" dirty="0" smtClean="0"/>
              <a:t> «Крестьянские дети»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" y="1703156"/>
            <a:ext cx="9114477" cy="5144616"/>
          </a:xfrm>
        </p:spPr>
      </p:pic>
    </p:spTree>
    <p:extLst>
      <p:ext uri="{BB962C8B-B14F-4D97-AF65-F5344CB8AC3E}">
        <p14:creationId xmlns:p14="http://schemas.microsoft.com/office/powerpoint/2010/main" val="14356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1. Станция </a:t>
            </a:r>
            <a:br>
              <a:rPr lang="ru-RU" b="1" i="1" dirty="0" smtClean="0"/>
            </a:br>
            <a:r>
              <a:rPr lang="ru-RU" b="1" i="1" dirty="0" smtClean="0"/>
              <a:t>«Фольклорная»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29408"/>
            <a:ext cx="5688632" cy="5328592"/>
          </a:xfrm>
        </p:spPr>
      </p:pic>
    </p:spTree>
    <p:extLst>
      <p:ext uri="{BB962C8B-B14F-4D97-AF65-F5344CB8AC3E}">
        <p14:creationId xmlns:p14="http://schemas.microsoft.com/office/powerpoint/2010/main" val="13462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Портретная галерея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8704"/>
            <a:ext cx="4104456" cy="503949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9537"/>
            <a:ext cx="4252668" cy="5078663"/>
          </a:xfrm>
        </p:spPr>
      </p:pic>
    </p:spTree>
    <p:extLst>
      <p:ext uri="{BB962C8B-B14F-4D97-AF65-F5344CB8AC3E}">
        <p14:creationId xmlns:p14="http://schemas.microsoft.com/office/powerpoint/2010/main" val="4438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2" y="1556792"/>
            <a:ext cx="4240938" cy="510341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63287"/>
            <a:ext cx="4320480" cy="5196921"/>
          </a:xfrm>
        </p:spPr>
      </p:pic>
    </p:spTree>
    <p:extLst>
      <p:ext uri="{BB962C8B-B14F-4D97-AF65-F5344CB8AC3E}">
        <p14:creationId xmlns:p14="http://schemas.microsoft.com/office/powerpoint/2010/main" val="26517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3223" r="11861" b="6038"/>
          <a:stretch/>
        </p:blipFill>
        <p:spPr>
          <a:xfrm>
            <a:off x="251520" y="1412776"/>
            <a:ext cx="4218835" cy="49903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00638"/>
            <a:ext cx="3600400" cy="4941550"/>
          </a:xfrm>
        </p:spPr>
      </p:pic>
    </p:spTree>
    <p:extLst>
      <p:ext uri="{BB962C8B-B14F-4D97-AF65-F5344CB8AC3E}">
        <p14:creationId xmlns:p14="http://schemas.microsoft.com/office/powerpoint/2010/main" val="3790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232928" cy="524743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888432" cy="5297592"/>
          </a:xfrm>
        </p:spPr>
      </p:pic>
    </p:spTree>
    <p:extLst>
      <p:ext uri="{BB962C8B-B14F-4D97-AF65-F5344CB8AC3E}">
        <p14:creationId xmlns:p14="http://schemas.microsoft.com/office/powerpoint/2010/main" val="41353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«Заморская»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Вот </a:t>
            </a:r>
            <a:r>
              <a:rPr lang="ru-RU" dirty="0"/>
              <a:t>рукопись из бутылки, выловленной в море. Можете ли вы восстановить название рукописи, которая частично оказалась поврежденной?</a:t>
            </a:r>
          </a:p>
          <a:p>
            <a:endParaRPr lang="ru-RU" dirty="0"/>
          </a:p>
          <a:p>
            <a:r>
              <a:rPr lang="ru-RU" dirty="0"/>
              <a:t>«С_ _ _к_    _    _</a:t>
            </a:r>
            <a:r>
              <a:rPr lang="ru-RU" dirty="0" err="1"/>
              <a:t>а_е</a:t>
            </a:r>
            <a:r>
              <a:rPr lang="ru-RU" dirty="0"/>
              <a:t>    _а_ _</a:t>
            </a:r>
            <a:r>
              <a:rPr lang="ru-RU" dirty="0" err="1"/>
              <a:t>а_е</a:t>
            </a:r>
            <a:r>
              <a:rPr lang="ru-RU" dirty="0"/>
              <a:t>,   о   _</a:t>
            </a:r>
            <a:r>
              <a:rPr lang="ru-RU" dirty="0" err="1"/>
              <a:t>ы_е</a:t>
            </a: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ru-RU" dirty="0"/>
              <a:t>_ _о   </a:t>
            </a:r>
            <a:r>
              <a:rPr lang="ru-RU" dirty="0" err="1"/>
              <a:t>с_а_н</a:t>
            </a:r>
            <a:r>
              <a:rPr lang="ru-RU" dirty="0"/>
              <a:t>_ _    и   _</a:t>
            </a:r>
            <a:r>
              <a:rPr lang="ru-RU" dirty="0" err="1"/>
              <a:t>ог_ч</a:t>
            </a:r>
            <a:r>
              <a:rPr lang="ru-RU" dirty="0"/>
              <a:t>_ _   б_ _а_ _р_   к_ _з_   _в_ _ _н_   С_ _ _ а_ _ в_ _ _   и   о   _ _ </a:t>
            </a:r>
            <a:r>
              <a:rPr lang="ru-RU" dirty="0" err="1"/>
              <a:t>ек</a:t>
            </a:r>
            <a:r>
              <a:rPr lang="ru-RU" dirty="0"/>
              <a:t>_ _ </a:t>
            </a:r>
            <a:r>
              <a:rPr lang="ru-RU" dirty="0" err="1"/>
              <a:t>с_о</a:t>
            </a:r>
            <a:r>
              <a:rPr lang="ru-RU" dirty="0"/>
              <a:t>_   _а_ _в_ _   _е_ _д_».</a:t>
            </a:r>
          </a:p>
        </p:txBody>
      </p:sp>
    </p:spTree>
    <p:extLst>
      <p:ext uri="{BB962C8B-B14F-4D97-AF65-F5344CB8AC3E}">
        <p14:creationId xmlns:p14="http://schemas.microsoft.com/office/powerpoint/2010/main" val="35917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i="1" dirty="0">
                <a:solidFill>
                  <a:srgbClr val="C00000"/>
                </a:solidFill>
              </a:rPr>
              <a:t>«Сказка о царе </a:t>
            </a:r>
            <a:r>
              <a:rPr lang="ru-RU" sz="4000" i="1" dirty="0" err="1">
                <a:solidFill>
                  <a:srgbClr val="C00000"/>
                </a:solidFill>
              </a:rPr>
              <a:t>Салтане</a:t>
            </a:r>
            <a:r>
              <a:rPr lang="ru-RU" sz="4000" i="1" dirty="0">
                <a:solidFill>
                  <a:srgbClr val="C00000"/>
                </a:solidFill>
              </a:rPr>
              <a:t>, о сыне его славном и могучем богатыре князе </a:t>
            </a:r>
            <a:r>
              <a:rPr lang="ru-RU" sz="4000" i="1" dirty="0" err="1">
                <a:solidFill>
                  <a:srgbClr val="C00000"/>
                </a:solidFill>
              </a:rPr>
              <a:t>Гвидоне</a:t>
            </a:r>
            <a:r>
              <a:rPr lang="ru-RU" sz="4000" i="1" dirty="0">
                <a:solidFill>
                  <a:srgbClr val="C00000"/>
                </a:solidFill>
              </a:rPr>
              <a:t> </a:t>
            </a:r>
            <a:r>
              <a:rPr lang="ru-RU" sz="4000" i="1" dirty="0" err="1">
                <a:solidFill>
                  <a:srgbClr val="C00000"/>
                </a:solidFill>
              </a:rPr>
              <a:t>Салтановиче</a:t>
            </a:r>
            <a:r>
              <a:rPr lang="ru-RU" sz="4000" i="1" dirty="0">
                <a:solidFill>
                  <a:srgbClr val="C00000"/>
                </a:solidFill>
              </a:rPr>
              <a:t> и о прекрасной царевне Лебеди»</a:t>
            </a:r>
          </a:p>
        </p:txBody>
      </p:sp>
    </p:spTree>
    <p:extLst>
      <p:ext uri="{BB962C8B-B14F-4D97-AF65-F5344CB8AC3E}">
        <p14:creationId xmlns:p14="http://schemas.microsoft.com/office/powerpoint/2010/main" val="29528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Марина </a:t>
            </a:r>
            <a:r>
              <a:rPr lang="ru-RU" dirty="0" smtClean="0"/>
              <a:t>Цветаева</a:t>
            </a:r>
            <a:br>
              <a:rPr lang="ru-RU" dirty="0" smtClean="0"/>
            </a:br>
            <a:r>
              <a:rPr lang="ru-RU" dirty="0" smtClean="0"/>
              <a:t> «КНИГИ </a:t>
            </a:r>
            <a:r>
              <a:rPr lang="ru-RU" dirty="0"/>
              <a:t>В КРАСНОМ </a:t>
            </a:r>
            <a:r>
              <a:rPr lang="ru-RU" dirty="0" smtClean="0"/>
              <a:t>ПЕРЕПЛЕТЕ»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4000" b="1" i="1" dirty="0" smtClean="0"/>
              <a:t>Из </a:t>
            </a:r>
            <a:r>
              <a:rPr lang="ru-RU" sz="4000" b="1" i="1" dirty="0"/>
              <a:t>рая детского житья</a:t>
            </a:r>
          </a:p>
          <a:p>
            <a:pPr marL="0" indent="0">
              <a:buNone/>
            </a:pPr>
            <a:r>
              <a:rPr lang="ru-RU" sz="4000" b="1" i="1" dirty="0"/>
              <a:t> Вы мне привет прощальный шлете,</a:t>
            </a:r>
          </a:p>
          <a:p>
            <a:pPr marL="0" indent="0">
              <a:buNone/>
            </a:pPr>
            <a:r>
              <a:rPr lang="ru-RU" sz="4000" b="1" i="1" dirty="0"/>
              <a:t> </a:t>
            </a:r>
            <a:r>
              <a:rPr lang="ru-RU" sz="4000" b="1" i="1" dirty="0" err="1"/>
              <a:t>Неизменившие</a:t>
            </a:r>
            <a:r>
              <a:rPr lang="ru-RU" sz="4000" b="1" i="1" dirty="0"/>
              <a:t> друзья</a:t>
            </a:r>
          </a:p>
          <a:p>
            <a:pPr marL="0" indent="0">
              <a:buNone/>
            </a:pPr>
            <a:r>
              <a:rPr lang="ru-RU" sz="4000" b="1" i="1" dirty="0"/>
              <a:t> В потертом, красном </a:t>
            </a:r>
            <a:r>
              <a:rPr lang="ru-RU" sz="4000" b="1" i="1" dirty="0" err="1"/>
              <a:t>пререплете</a:t>
            </a:r>
            <a:r>
              <a:rPr lang="ru-RU" sz="4000" b="1" i="1" dirty="0"/>
              <a:t>.</a:t>
            </a:r>
          </a:p>
          <a:p>
            <a:pPr marL="0" indent="0">
              <a:buNone/>
            </a:pPr>
            <a:r>
              <a:rPr lang="ru-RU" sz="4000" b="1" i="1" dirty="0"/>
              <a:t> Чуть легкий выучен урок,</a:t>
            </a:r>
          </a:p>
          <a:p>
            <a:pPr marL="0" indent="0">
              <a:buNone/>
            </a:pPr>
            <a:r>
              <a:rPr lang="ru-RU" sz="4000" b="1" i="1" dirty="0"/>
              <a:t> Бегу тот час же к вам, бывало,</a:t>
            </a:r>
          </a:p>
          <a:p>
            <a:pPr marL="0" indent="0">
              <a:buNone/>
            </a:pPr>
            <a:r>
              <a:rPr lang="ru-RU" sz="4000" b="1" i="1" dirty="0"/>
              <a:t> - Уж поздно!- Мама, десять строк!...-</a:t>
            </a:r>
          </a:p>
          <a:p>
            <a:pPr marL="0" indent="0">
              <a:buNone/>
            </a:pPr>
            <a:r>
              <a:rPr lang="ru-RU" sz="4000" b="1" i="1" dirty="0"/>
              <a:t> Но, к счастью, мама забывала.</a:t>
            </a:r>
          </a:p>
          <a:p>
            <a:pPr marL="0" indent="0">
              <a:buNone/>
            </a:pPr>
            <a:r>
              <a:rPr lang="ru-RU" sz="4000" b="1" i="1" dirty="0"/>
              <a:t> Дрожат на люстрах огоньки...</a:t>
            </a:r>
          </a:p>
          <a:p>
            <a:pPr marL="0" indent="0">
              <a:buNone/>
            </a:pPr>
            <a:r>
              <a:rPr lang="ru-RU" sz="4000" b="1" i="1" dirty="0"/>
              <a:t> Как хорошо за книгой дома!</a:t>
            </a:r>
          </a:p>
          <a:p>
            <a:pPr marL="0" indent="0">
              <a:buNone/>
            </a:pPr>
            <a:r>
              <a:rPr lang="ru-RU" sz="4000" b="1" i="1" dirty="0"/>
              <a:t> </a:t>
            </a:r>
          </a:p>
        </p:txBody>
      </p:sp>
      <p:pic>
        <p:nvPicPr>
          <p:cNvPr id="1026" name="Picture 2" descr="C:\Documents and Settings\Admin\Рабочий стол\foto\67895355_magic_book_by_caglar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668373"/>
            <a:ext cx="3347865" cy="21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100" b="1" i="1" dirty="0"/>
              <a:t>Под Грига, </a:t>
            </a:r>
            <a:r>
              <a:rPr lang="ru-RU" sz="4100" b="1" i="1" dirty="0" smtClean="0"/>
              <a:t>Шумана, </a:t>
            </a:r>
            <a:r>
              <a:rPr lang="ru-RU" sz="4100" b="1" i="1" dirty="0"/>
              <a:t>Кюи</a:t>
            </a:r>
          </a:p>
          <a:p>
            <a:pPr marL="0" indent="0">
              <a:buNone/>
            </a:pPr>
            <a:r>
              <a:rPr lang="ru-RU" sz="4100" b="1" i="1" dirty="0"/>
              <a:t> Я узнавала судьбы Тома.</a:t>
            </a:r>
          </a:p>
          <a:p>
            <a:pPr marL="0" indent="0">
              <a:buNone/>
            </a:pPr>
            <a:r>
              <a:rPr lang="ru-RU" sz="4100" b="1" i="1" dirty="0"/>
              <a:t> Темнеет, в воздухе свежо...</a:t>
            </a:r>
          </a:p>
          <a:p>
            <a:pPr marL="0" indent="0">
              <a:buNone/>
            </a:pPr>
            <a:r>
              <a:rPr lang="ru-RU" sz="4100" b="1" i="1" dirty="0"/>
              <a:t> Том в счастье с </a:t>
            </a:r>
            <a:r>
              <a:rPr lang="ru-RU" sz="4100" b="1" i="1" dirty="0" err="1"/>
              <a:t>Бэкки</a:t>
            </a:r>
            <a:r>
              <a:rPr lang="ru-RU" sz="4100" b="1" i="1" dirty="0"/>
              <a:t> полон веры.</a:t>
            </a:r>
          </a:p>
          <a:p>
            <a:pPr marL="0" indent="0">
              <a:buNone/>
            </a:pPr>
            <a:r>
              <a:rPr lang="ru-RU" sz="4100" b="1" i="1" dirty="0"/>
              <a:t> Вот с факелом Индеец Джо</a:t>
            </a:r>
          </a:p>
          <a:p>
            <a:pPr marL="0" indent="0">
              <a:buNone/>
            </a:pPr>
            <a:r>
              <a:rPr lang="ru-RU" sz="4100" b="1" i="1" dirty="0"/>
              <a:t> Блуждает в сумраке пещеры...</a:t>
            </a:r>
          </a:p>
          <a:p>
            <a:pPr marL="0" indent="0">
              <a:buNone/>
            </a:pPr>
            <a:r>
              <a:rPr lang="ru-RU" sz="4100" b="1" i="1" dirty="0"/>
              <a:t> Кладбище... Вещий крик совы....</a:t>
            </a:r>
          </a:p>
          <a:p>
            <a:pPr marL="0" indent="0">
              <a:buNone/>
            </a:pPr>
            <a:r>
              <a:rPr lang="ru-RU" sz="4100" b="1" i="1" dirty="0"/>
              <a:t> (Мне страшно!) Вот летит чрез кочки</a:t>
            </a:r>
          </a:p>
          <a:p>
            <a:pPr marL="0" indent="0">
              <a:buNone/>
            </a:pPr>
            <a:r>
              <a:rPr lang="ru-RU" sz="4100" b="1" i="1" dirty="0"/>
              <a:t> Приемыш чопорной вдовы,</a:t>
            </a:r>
          </a:p>
          <a:p>
            <a:pPr marL="0" indent="0">
              <a:buNone/>
            </a:pPr>
            <a:r>
              <a:rPr lang="ru-RU" sz="4100" b="1" i="1" dirty="0"/>
              <a:t> Как Диоген, живущий в бочке.</a:t>
            </a:r>
          </a:p>
          <a:p>
            <a:pPr marL="0" indent="0">
              <a:buNone/>
            </a:pPr>
            <a:r>
              <a:rPr lang="ru-RU" sz="4100" b="1" i="1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foto\67895355_magic_book_by_caglar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86363"/>
            <a:ext cx="2555875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829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Светлее солнца тронный зал,</a:t>
            </a:r>
          </a:p>
          <a:p>
            <a:pPr marL="0" indent="0">
              <a:buNone/>
            </a:pPr>
            <a:r>
              <a:rPr lang="ru-RU" b="1" i="1" dirty="0"/>
              <a:t> Над стройным мальчиком - корона...</a:t>
            </a:r>
          </a:p>
          <a:p>
            <a:pPr marL="0" indent="0">
              <a:buNone/>
            </a:pPr>
            <a:r>
              <a:rPr lang="ru-RU" b="1" i="1" dirty="0"/>
              <a:t> Вдруг - нищий! Боже! Он сказал:</a:t>
            </a:r>
          </a:p>
          <a:p>
            <a:pPr marL="0" indent="0">
              <a:buNone/>
            </a:pPr>
            <a:r>
              <a:rPr lang="ru-RU" b="1" i="1" dirty="0"/>
              <a:t> "Позвольте, я наследник трона!"</a:t>
            </a:r>
          </a:p>
          <a:p>
            <a:pPr marL="0" indent="0">
              <a:buNone/>
            </a:pPr>
            <a:r>
              <a:rPr lang="ru-RU" b="1" i="1" dirty="0"/>
              <a:t> Ушел во тьму, кто в ней возник.</a:t>
            </a:r>
          </a:p>
          <a:p>
            <a:pPr marL="0" indent="0">
              <a:buNone/>
            </a:pPr>
            <a:r>
              <a:rPr lang="ru-RU" b="1" i="1" dirty="0"/>
              <a:t> Британии печальны судьбы...</a:t>
            </a:r>
          </a:p>
          <a:p>
            <a:pPr marL="0" indent="0">
              <a:buNone/>
            </a:pPr>
            <a:r>
              <a:rPr lang="ru-RU" b="1" i="1" dirty="0"/>
              <a:t> - О, почему средь красных книг</a:t>
            </a:r>
          </a:p>
          <a:p>
            <a:pPr marL="0" indent="0">
              <a:buNone/>
            </a:pPr>
            <a:r>
              <a:rPr lang="ru-RU" b="1" i="1" dirty="0"/>
              <a:t> Опять за лампой не уснуть бы?</a:t>
            </a:r>
          </a:p>
          <a:p>
            <a:pPr marL="0" indent="0">
              <a:buNone/>
            </a:pPr>
            <a:r>
              <a:rPr lang="ru-RU" b="1" i="1" dirty="0"/>
              <a:t> О золотые времена,</a:t>
            </a:r>
          </a:p>
          <a:p>
            <a:pPr marL="0" indent="0">
              <a:buNone/>
            </a:pPr>
            <a:r>
              <a:rPr lang="ru-RU" b="1" i="1" dirty="0"/>
              <a:t> Где взор смелей и сердце чище!</a:t>
            </a:r>
          </a:p>
          <a:p>
            <a:pPr marL="0" indent="0">
              <a:buNone/>
            </a:pPr>
            <a:r>
              <a:rPr lang="ru-RU" b="1" i="1" dirty="0"/>
              <a:t> О золотые имена: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err="1"/>
              <a:t>Гекк</a:t>
            </a:r>
            <a:r>
              <a:rPr lang="ru-RU" b="1" i="1" dirty="0"/>
              <a:t> Финн, Том </a:t>
            </a:r>
            <a:r>
              <a:rPr lang="ru-RU" b="1" i="1" dirty="0" err="1"/>
              <a:t>Сойер</a:t>
            </a:r>
            <a:r>
              <a:rPr lang="ru-RU" b="1" i="1" dirty="0"/>
              <a:t>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Принц </a:t>
            </a:r>
            <a:r>
              <a:rPr lang="ru-RU" b="1" i="1" dirty="0"/>
              <a:t>и Нищий!	</a:t>
            </a:r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3074" name="Picture 2" descr="C:\Documents and Settings\Admin\Рабочий стол\foto\67895355_magic_book_by_caglar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85" y="4797153"/>
            <a:ext cx="3129015" cy="20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9" y="0"/>
            <a:ext cx="689246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520280" cy="466653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«Чтение —</a:t>
            </a:r>
            <a:br>
              <a:rPr lang="ru-RU" sz="2800" b="1" i="1" dirty="0" smtClean="0"/>
            </a:br>
            <a:r>
              <a:rPr lang="ru-RU" sz="2800" b="1" i="1" dirty="0" smtClean="0"/>
              <a:t> </a:t>
            </a:r>
            <a:r>
              <a:rPr lang="ru-RU" sz="2800" b="1" i="1" dirty="0"/>
              <a:t>вот лучшее учение</a:t>
            </a:r>
            <a:r>
              <a:rPr lang="ru-RU" sz="2800" b="1" i="1" dirty="0" smtClean="0"/>
              <a:t>!»</a:t>
            </a: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400" b="1" i="1" dirty="0"/>
              <a:t> </a:t>
            </a:r>
            <a:r>
              <a:rPr lang="ru-RU" sz="2400" i="1" dirty="0" smtClean="0"/>
              <a:t>А. С. </a:t>
            </a:r>
            <a:r>
              <a:rPr lang="ru-RU" sz="2400" i="1" dirty="0"/>
              <a:t>Пушкин</a:t>
            </a:r>
          </a:p>
        </p:txBody>
      </p:sp>
    </p:spTree>
    <p:extLst>
      <p:ext uri="{BB962C8B-B14F-4D97-AF65-F5344CB8AC3E}">
        <p14:creationId xmlns:p14="http://schemas.microsoft.com/office/powerpoint/2010/main" val="37878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Какие жанры УНТ вы знаете?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344816" cy="5214819"/>
          </a:xfrm>
        </p:spPr>
      </p:pic>
    </p:spTree>
    <p:extLst>
      <p:ext uri="{BB962C8B-B14F-4D97-AF65-F5344CB8AC3E}">
        <p14:creationId xmlns:p14="http://schemas.microsoft.com/office/powerpoint/2010/main" val="17630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Жанры УНТ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Колыбельные песни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Пестушки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Потешки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Прибаутки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Заклички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Приговорки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Считалки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Скороговорки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Пословицы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Поговорки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Загадки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Сказки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182616" cy="4645636"/>
          </a:xfrm>
        </p:spPr>
      </p:pic>
    </p:spTree>
    <p:extLst>
      <p:ext uri="{BB962C8B-B14F-4D97-AF65-F5344CB8AC3E}">
        <p14:creationId xmlns:p14="http://schemas.microsoft.com/office/powerpoint/2010/main" val="6158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2. Станция «</a:t>
            </a:r>
            <a:r>
              <a:rPr lang="ru-RU" b="1" i="1" dirty="0" err="1" smtClean="0"/>
              <a:t>Потеряшкино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</a:rPr>
              <a:t>Кому из литературных или сказочных героев принадлежат следующие предметы или свойства? Назовите героя, произведение и автора.</a:t>
            </a:r>
            <a:br>
              <a:rPr lang="ru-RU" sz="4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333375"/>
            <a:ext cx="7546032" cy="6335713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sz="3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Говорящее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чудесное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зеркало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Горошина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 Острый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сверкающий нож и меховая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муфточка</a:t>
            </a:r>
          </a:p>
          <a:p>
            <a:pPr marL="0" indent="0">
              <a:buNone/>
            </a:pP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1048</Words>
  <Application>Microsoft Office PowerPoint</Application>
  <PresentationFormat>Экран (4:3)</PresentationFormat>
  <Paragraphs>139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«Волшебный экспресс»</vt:lpstr>
      <vt:lpstr>Предъявите  ваши знания!</vt:lpstr>
      <vt:lpstr>Презентация PowerPoint</vt:lpstr>
      <vt:lpstr>1. Станция  «Фольклорная»</vt:lpstr>
      <vt:lpstr>Какие жанры УНТ вы знаете?</vt:lpstr>
      <vt:lpstr>Жанры УНТ</vt:lpstr>
      <vt:lpstr>2. Станция «Потеряшкино»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3.Станция «Головоломкино»</vt:lpstr>
      <vt:lpstr>3. Станция «Головоломкино»</vt:lpstr>
      <vt:lpstr>3. Станция «Головоломкино»</vt:lpstr>
      <vt:lpstr>4. Станция  «Капитанская»</vt:lpstr>
      <vt:lpstr>М. В. Ломоносов</vt:lpstr>
      <vt:lpstr>4.Станция  «Капитанская»</vt:lpstr>
      <vt:lpstr>М. Ю. Лермонтов</vt:lpstr>
      <vt:lpstr>4. Станция  «Капитанская»</vt:lpstr>
      <vt:lpstr>Н.В.Гоголь</vt:lpstr>
      <vt:lpstr>4. Станция  «Капитанская»</vt:lpstr>
      <vt:lpstr>Н.А.Некрасов</vt:lpstr>
      <vt:lpstr>5. Станция  «Капитанская»</vt:lpstr>
      <vt:lpstr>А.С. Пушкин</vt:lpstr>
      <vt:lpstr>5. Станция  «Капитанская»</vt:lpstr>
      <vt:lpstr>Презентация PowerPoint</vt:lpstr>
      <vt:lpstr>5. Станция «Неразберихино» </vt:lpstr>
      <vt:lpstr>5. Станция «Неразберихино» </vt:lpstr>
      <vt:lpstr>6. Станция «Неизвестная»</vt:lpstr>
      <vt:lpstr>Басни И.А.Крылова</vt:lpstr>
      <vt:lpstr>6. Станция «Неизвестная»</vt:lpstr>
      <vt:lpstr>Презентация PowerPoint</vt:lpstr>
      <vt:lpstr>6.Станция «Неизвестная»</vt:lpstr>
      <vt:lpstr>Презентация PowerPoint</vt:lpstr>
      <vt:lpstr>Н.А. Некрасов «Мороз, красный нос»</vt:lpstr>
      <vt:lpstr>Н.А.Некрасов «Крестьянские дети»</vt:lpstr>
      <vt:lpstr>Портретная галерея</vt:lpstr>
      <vt:lpstr>Презентация PowerPoint</vt:lpstr>
      <vt:lpstr>Презентация PowerPoint</vt:lpstr>
      <vt:lpstr>Презентация PowerPoint</vt:lpstr>
      <vt:lpstr>Станция «Заморская»</vt:lpstr>
      <vt:lpstr>Презентация PowerPoint</vt:lpstr>
      <vt:lpstr>Марина Цветаева  «КНИГИ В КРАСНОМ ПЕРЕПЛЕТЕ» </vt:lpstr>
      <vt:lpstr>Презентация PowerPoint</vt:lpstr>
      <vt:lpstr>Презентация PowerPoint</vt:lpstr>
      <vt:lpstr>«Чтение —  вот лучшее учение!»  А. С. Пушкин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экспресс»</dc:title>
  <cp:lastModifiedBy>Admin</cp:lastModifiedBy>
  <cp:revision>33</cp:revision>
  <dcterms:modified xsi:type="dcterms:W3CDTF">2014-02-08T14:36:48Z</dcterms:modified>
</cp:coreProperties>
</file>