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A27386-ED78-44E6-AF4A-2A771EEE63CB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E85C6B-CF44-46ED-969E-0E6F8C9951C5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7386-ED78-44E6-AF4A-2A771EEE63CB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5C6B-CF44-46ED-969E-0E6F8C9951C5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7386-ED78-44E6-AF4A-2A771EEE63CB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5C6B-CF44-46ED-969E-0E6F8C9951C5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7386-ED78-44E6-AF4A-2A771EEE63CB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5C6B-CF44-46ED-969E-0E6F8C9951C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7386-ED78-44E6-AF4A-2A771EEE63CB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5C6B-CF44-46ED-969E-0E6F8C9951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7386-ED78-44E6-AF4A-2A771EEE63CB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5C6B-CF44-46ED-969E-0E6F8C9951C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7386-ED78-44E6-AF4A-2A771EEE63CB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5C6B-CF44-46ED-969E-0E6F8C9951C5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7386-ED78-44E6-AF4A-2A771EEE63CB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5C6B-CF44-46ED-969E-0E6F8C9951C5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7386-ED78-44E6-AF4A-2A771EEE63CB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5C6B-CF44-46ED-969E-0E6F8C995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7386-ED78-44E6-AF4A-2A771EEE63CB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5C6B-CF44-46ED-969E-0E6F8C995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27386-ED78-44E6-AF4A-2A771EEE63CB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85C6B-CF44-46ED-969E-0E6F8C9951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8A27386-ED78-44E6-AF4A-2A771EEE63CB}" type="datetimeFigureOut">
              <a:rPr lang="ru-RU" smtClean="0"/>
              <a:t>03.04.2013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CE85C6B-CF44-46ED-969E-0E6F8C9951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3598639"/>
          </a:xfrm>
        </p:spPr>
        <p:txBody>
          <a:bodyPr/>
          <a:lstStyle/>
          <a:p>
            <a:r>
              <a:rPr lang="ru-RU" dirty="0"/>
              <a:t>Фет Афанасий </a:t>
            </a:r>
            <a:r>
              <a:rPr lang="ru-RU" dirty="0" smtClean="0"/>
              <a:t>Афанасьевич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1820 — 1892</a:t>
            </a:r>
          </a:p>
        </p:txBody>
      </p:sp>
    </p:spTree>
    <p:extLst>
      <p:ext uri="{BB962C8B-B14F-4D97-AF65-F5344CB8AC3E}">
        <p14:creationId xmlns:p14="http://schemas.microsoft.com/office/powerpoint/2010/main" val="263135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В 1888, в связи с "пятидесятилетием своей музы", Фету удалось добиться придворного звания камергера; день, в который это произошло, он посчитал днем, когда ему вернули фамилию "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Шеншин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", "одним из счастливейших дней своей жизни".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07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solidFill>
                  <a:schemeClr val="accent2">
                    <a:lumMod val="50000"/>
                  </a:schemeClr>
                </a:solidFill>
              </a:rPr>
              <a:t>Умер А. Фет 21 ноября (3 декабря </a:t>
            </a:r>
            <a:r>
              <a:rPr lang="ru-RU" sz="4400" dirty="0" err="1">
                <a:solidFill>
                  <a:schemeClr val="accent2">
                    <a:lumMod val="50000"/>
                  </a:schemeClr>
                </a:solidFill>
              </a:rPr>
              <a:t>н.с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</a:rPr>
              <a:t>.) 1892 в Москве.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26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204864"/>
            <a:ext cx="2927708" cy="38782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2204864"/>
            <a:ext cx="50760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Русский поэт (настоящая фамилия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Шеншин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), член-корреспондент Петербургской Академии Наук (1886). Насыщенная конкретными приметами лирика природы, мимолетные настроения человеческой души, музыкальность: "Вечерние огни" (сборники 1 — 4, 1883 — 91). Многие стихи положены на музыку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255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Родился в октябре или ноябре в селе Новоселки Орловской губернии. Его отцом был богатый помещик А.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Шеншин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, мать — Каролина Шарлотта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Фёт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, приехавшая из Германии. Родители не состояли в браке. Мальчик был записан сыном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Шеншина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, но когда ему было 14 лет, обнаружилась юридическая незаконность этой записи, что лишало его привилегий, дававшихся потомственным дворянам. Отныне он должен был носить фамилию Фет, богатый наследник внезапно превратился в "человека без имени", сына безвестного иностранца сомнительного происхождения. Фет принял это как позор. Вернуть утраченное положение стало навязчивой идеей, определившей весь его жизненный путь.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Биография</a:t>
            </a:r>
          </a:p>
        </p:txBody>
      </p:sp>
    </p:spTree>
    <p:extLst>
      <p:ext uri="{BB962C8B-B14F-4D97-AF65-F5344CB8AC3E}">
        <p14:creationId xmlns:p14="http://schemas.microsoft.com/office/powerpoint/2010/main" val="7925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2060847"/>
            <a:ext cx="7745505" cy="4065315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Учился в немецкой школе-пансионате в городе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Верро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(ныне Выру, Эстония), затем в пансионе профессора Погодина, историка, писателя, журналиста, в который поступил для подготовки в Московский университет. Окончил в 1844 словесное отделение философского факультета университета, где сдружился с Григорьевым, своим сверстником, товарищем по увлечению поэзией. "Благословение" на серьезную литературную работу Фету дал Гоголь, сказавший: "Это несомненное дарование". Первый сборник стихотворений Фета "Лирический пантеон" вышел в 1840 и получил одобрение Белинского, что вдохновило его на дальнейшее творчество. Его стихи появились во многих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изданиях.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82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6" y="2136314"/>
            <a:ext cx="4608512" cy="4536504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Ради достижения своей цели — вернуть дворянское звание — в 1845 он покинул Москву и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поступил военную службу,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в один из провинциальных полков на юге. Продолжал писать стихи. Только через восемь лет, находясь на службе в гвардейском лейб-уланском полку, он получил возможность жить вблизи Петербурга.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48" y="1988840"/>
            <a:ext cx="3547871" cy="46497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3571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В 1850 в журнале "Современник", хозяином которого стал Некрасов, публикуются стихотворения Фета, которые вызывают восхищение критиков всех направлений. Он был принят в среду известнейших писателей (Некрасов и Тургенев, Боткин и Дружинин и др.), благодаря литературным заработкам улучшил свое материальное положение, что дало ему возможность совершить путешествие по Европе. В 1857 в Париже он женился на дочери богатейшего чаеторговца и сестре своего почитателя В. Боткина — М. Боткиной.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13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132856"/>
            <a:ext cx="1828800" cy="2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3717032"/>
            <a:ext cx="5812047" cy="1054250"/>
          </a:xfrm>
        </p:spPr>
        <p:txBody>
          <a:bodyPr/>
          <a:lstStyle/>
          <a:p>
            <a:r>
              <a:rPr lang="ru-RU" sz="3600" dirty="0"/>
              <a:t>В 1858 Фет вышел в отставку, поселился в Москве и энергично занимается литературным трудом, требуя от издателей "неслыханную цену" за свои произведения.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81007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Трудный жизненный путь выработал в нем мрачный взгляд на жизнь и общество. Его сердце ожесточили удары судьбы, а его стремление компенсировать свои социальные нападки делало его тяжелым в общении человеком. Фет почти перестал писать, стал настоящим помещиком, работая в своем имении; он избирается мировым судьей в Воробьевке. Так продолжалось почти 20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лет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46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В конце 1870-х Фет с новой силой начал писать стихи. Сборнику стихотворений шестидесятитрехлетний поэт дал название "Вечерние огни". (Более трехсот стихотворений входят в пять выпусков, четыре из которых вышли в свет в 1883, 1885, 1888, 1891. Пятый выпуск поэт подготовил, но не успел издать.)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5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56</TotalTime>
  <Words>594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Фет Афанасий Афанасьевич  1820 — 1892</vt:lpstr>
      <vt:lpstr>Презентация PowerPoint</vt:lpstr>
      <vt:lpstr>Биография</vt:lpstr>
      <vt:lpstr>Презентация PowerPoint</vt:lpstr>
      <vt:lpstr>Презентация PowerPoint</vt:lpstr>
      <vt:lpstr>Презентация PowerPoint</vt:lpstr>
      <vt:lpstr>В 1858 Фет вышел в отставку, поселился в Москве и энергично занимается литературным трудом, требуя от издателей "неслыханную цену" за свои произведения.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Фет Афанасий Афанасьевич  1820 — 1892</dc:title>
  <dc:creator>Валя</dc:creator>
  <cp:lastModifiedBy>Валя</cp:lastModifiedBy>
  <cp:revision>5</cp:revision>
  <dcterms:created xsi:type="dcterms:W3CDTF">2013-04-03T15:24:17Z</dcterms:created>
  <dcterms:modified xsi:type="dcterms:W3CDTF">2013-04-03T16:21:04Z</dcterms:modified>
</cp:coreProperties>
</file>