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7AB717-1D11-4AFE-9783-EC694089FFB1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F7F695-244E-47B1-8D2E-FDA6118406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/>
              <a:t>Тютчев Федор </a:t>
            </a:r>
            <a:r>
              <a:rPr lang="ru-RU" sz="7200" dirty="0" smtClean="0"/>
              <a:t>Иванович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(1803-1873 гг.)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1571492_1299271975_Tyuchev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7200800" cy="4708525"/>
          </a:xfrm>
        </p:spPr>
      </p:pic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Вернувшись в Россию в 1844 г., занимал должность старшего цензора Министерства иностранных дел, а с 1858 г. и до конца жизни возглавлял Комитет иностранной цензуры.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Умер в 1873 г. в Царском Селе.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93853_html_m730390f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052736"/>
            <a:ext cx="7200800" cy="5400600"/>
          </a:xfrm>
        </p:spPr>
      </p:pic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внимание))))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0-015-Literat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371018"/>
            <a:ext cx="6048672" cy="6486982"/>
          </a:xfrm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Русский поэт. Принадлежал к старинному дворянскому роду.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Рано начал писать стихи; в 1819 г. выступил в печати с вольным переложением из Горация.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 1821 г. блестяще окончил словесный факультет Московского университета. По окончании курса зачислен на службу в Коллегию иностранных дел.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268760"/>
            <a:ext cx="5472608" cy="4841917"/>
          </a:xfrm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000" dirty="0" smtClean="0"/>
              <a:t>Как поэт Тютчев сложился на рубеже 20-30-х гг. К этому времени относятся шедевры его лирики: «Бессонница», «Летний вечер», «Видение», «Весенние воды», «Осенний вечер».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_20120925_10699925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80728"/>
            <a:ext cx="6408712" cy="5616624"/>
          </a:xfrm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Состоял при русских дипломатических миссиях в Мюнхене (1822—1837 гг.) и Турине (1837—1839 гг.). В чужих краях Тютчев прожил двадцать два года, но не терял духовной связи с родиной и изредка навещал ее. В Мюнхене приобщился к немецкой идеалистической философии, свел знакомство с Шеллингом, дружил с Г. Гейне.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bb10df0cc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68760"/>
            <a:ext cx="7488832" cy="4968552"/>
          </a:xfrm>
        </p:spPr>
      </p:pic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Настоящий дебют поэта состоялся в 1836 г.: тетрадь его стихотворений, переправленная из Германии, попадает в руки Пушкина, и тот, приняв </a:t>
            </a:r>
            <a:r>
              <a:rPr lang="ru-RU" dirty="0" err="1" smtClean="0"/>
              <a:t>тютчевские</a:t>
            </a:r>
            <a:r>
              <a:rPr lang="ru-RU" dirty="0" smtClean="0"/>
              <a:t> стихи с изумлением и восторгом, опубликовал их в своем журнале «Современник». Однако признание и известность приходят к Тютчеву гораздо позднее — после его возвращения на родину, в 50-х гг., когда о поэте восхищенно отозвались Некрасов, Тургенев, Фет, Чернышевский и когда вышел отдельный сборник его стихотворений (1854 г.).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160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Тютчев Федор Иванович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внимание))))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Тютчев Федор Иванович</dc:title>
  <dc:creator>Anna</dc:creator>
  <cp:lastModifiedBy>Anna</cp:lastModifiedBy>
  <cp:revision>1</cp:revision>
  <dcterms:created xsi:type="dcterms:W3CDTF">2013-04-02T13:39:41Z</dcterms:created>
  <dcterms:modified xsi:type="dcterms:W3CDTF">2013-04-02T13:48:26Z</dcterms:modified>
</cp:coreProperties>
</file>