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63" r:id="rId5"/>
    <p:sldId id="261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9566733-5C12-4448-B12F-11D91F9D43D7}" type="datetimeFigureOut">
              <a:rPr lang="ru-RU" smtClean="0"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FF4C83C-D8D0-448A-9F25-E753037EE9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733256"/>
            <a:ext cx="7543800" cy="1524000"/>
          </a:xfrm>
        </p:spPr>
        <p:txBody>
          <a:bodyPr/>
          <a:lstStyle/>
          <a:p>
            <a:r>
              <a:rPr lang="ru-RU" sz="6000" dirty="0"/>
              <a:t>Федор Иванович Тютчев (1803 - 1873) – поэт, дипломат.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52736"/>
            <a:ext cx="4295361" cy="4464496"/>
          </a:xfrm>
        </p:spPr>
      </p:pic>
    </p:spTree>
    <p:extLst>
      <p:ext uri="{BB962C8B-B14F-4D97-AF65-F5344CB8AC3E}">
        <p14:creationId xmlns:p14="http://schemas.microsoft.com/office/powerpoint/2010/main" val="14523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5438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Фёдор Иванович Тютчев родился 5 декабря 1803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года,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селе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Овстуге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Орловской губернии Брянского уезда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биографии Тютчева начальное образование было получено дома. Затем он обучался в университете Москвы на отделении словесности. Окончив университет, начинает работать в Коллегии иностранных дел. Первый период в творчестве Тютчева приходится на 1810-1820 года. Тогда были написаны юношеские стихотворения Тютчева, весьма архаичные.</a:t>
            </a:r>
          </a:p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1822 году в жизни Тютчева происходит важная поездка – в Мюнхен. Впоследствии поэт проводит за границей 22 года. Там же была встречена большая любовь Тютчева – Элеонора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Петерсон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1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5"/>
            <a:ext cx="4035530" cy="578164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090" y="764704"/>
            <a:ext cx="4466605" cy="578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конце 1860 годов биография Ф. Тютчева была неудачной как в личной жизни, так и в творческой. Вышедший в 1868 году сборник лирики Тютчева не получил большой популярности. Беды сломили его, здоровье ухудшилось, а в 1873 году поэт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умер.Умер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Тютчев 27 июля 1873 года в Царском Селе. Похоронен на Новодевичьем кладбище в Петербурге. Несмотря на талант и всеобщее признание, Тютчев не становится профессиональным литератором, до конца жизни оставаясь на государственной службе.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4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761" y="836712"/>
            <a:ext cx="3949824" cy="562352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Поэзия Тютчева насчитывает немногим более 400 стихотворений. Одной из самых распространенных тематик в творчестве поэта – природа.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Любовная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лирика Тютчева является еще одной важнейшей тематикой поэта. Буйность чувств, нежность, напряженность проявляются в стихах Тютчева.</a:t>
            </a:r>
          </a:p>
          <a:p>
            <a:endParaRPr lang="ru-RU" dirty="0"/>
          </a:p>
        </p:txBody>
      </p:sp>
      <p:pic>
        <p:nvPicPr>
          <p:cNvPr id="4" name="Объект 3" descr="http://www.websib.ru/fio/fp/works/037/gold_century/images/Tutchev.gif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3744416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2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781800" cy="1600200"/>
          </a:xfrm>
        </p:spPr>
        <p:txBody>
          <a:bodyPr/>
          <a:lstStyle/>
          <a:p>
            <a:r>
              <a:rPr lang="ru-RU" dirty="0" smtClean="0"/>
              <a:t>Вот и всё…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44825"/>
            <a:ext cx="4248472" cy="5013176"/>
          </a:xfrm>
        </p:spPr>
      </p:pic>
    </p:spTree>
    <p:extLst>
      <p:ext uri="{BB962C8B-B14F-4D97-AF65-F5344CB8AC3E}">
        <p14:creationId xmlns:p14="http://schemas.microsoft.com/office/powerpoint/2010/main" val="35703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</TotalTime>
  <Words>237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Федор Иванович Тютчев (1803 - 1873) – поэт, дипломат.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Вот и всё…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Sweta</dc:creator>
  <cp:lastModifiedBy>Sweta</cp:lastModifiedBy>
  <cp:revision>3</cp:revision>
  <dcterms:created xsi:type="dcterms:W3CDTF">2013-04-03T14:02:31Z</dcterms:created>
  <dcterms:modified xsi:type="dcterms:W3CDTF">2013-04-03T14:25:55Z</dcterms:modified>
</cp:coreProperties>
</file>