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72" r:id="rId3"/>
    <p:sldId id="273" r:id="rId4"/>
    <p:sldId id="256" r:id="rId5"/>
    <p:sldId id="265" r:id="rId6"/>
    <p:sldId id="257" r:id="rId7"/>
    <p:sldId id="263" r:id="rId8"/>
    <p:sldId id="258" r:id="rId9"/>
    <p:sldId id="260" r:id="rId10"/>
    <p:sldId id="259" r:id="rId11"/>
    <p:sldId id="262" r:id="rId12"/>
    <p:sldId id="266" r:id="rId13"/>
    <p:sldId id="267" r:id="rId14"/>
    <p:sldId id="269" r:id="rId15"/>
    <p:sldId id="270" r:id="rId16"/>
    <p:sldId id="26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C%D0%BF%D0%BE%D0%B7%D0%B8%D1%82%D0%BE%D1%80" TargetMode="External"/><Relationship Id="rId3" Type="http://schemas.openxmlformats.org/officeDocument/2006/relationships/hyperlink" Target="http://ru.wikipedia.org/wiki/24_%D1%8F%D0%BD%D0%B2%D0%B0%D1%80%D1%8F" TargetMode="External"/><Relationship Id="rId7" Type="http://schemas.openxmlformats.org/officeDocument/2006/relationships/hyperlink" Target="http://ru.wikipedia.org/wiki/%D0%9F%D0%B8%D1%81%D0%B0%D1%82%D0%B5%D0%BB%D1%8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822" TargetMode="External"/><Relationship Id="rId5" Type="http://schemas.openxmlformats.org/officeDocument/2006/relationships/hyperlink" Target="http://ru.wikipedia.org/wiki/25_%D0%B8%D1%8E%D0%BD%D1%8F" TargetMode="External"/><Relationship Id="rId10" Type="http://schemas.openxmlformats.org/officeDocument/2006/relationships/hyperlink" Target="http://ru.wikipedia.org/wiki/%D0%A0%D0%BE%D0%BC%D0%B0%D0%BD%D1%82%D0%B8%D0%B7%D0%BC" TargetMode="External"/><Relationship Id="rId4" Type="http://schemas.openxmlformats.org/officeDocument/2006/relationships/hyperlink" Target="http://ru.wikipedia.org/wiki/1776" TargetMode="External"/><Relationship Id="rId9" Type="http://schemas.openxmlformats.org/officeDocument/2006/relationships/hyperlink" Target="http://ru.wikipedia.org/wiki/%D0%A5%D1%83%D0%B4%D0%BE%D0%B6%D0%BD%D0%B8%D0%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Эрнст Те́одор Амаде́й Го́фман</a:t>
            </a:r>
            <a:r>
              <a:rPr lang="vi-VN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789558" cy="1317896"/>
          </a:xfrm>
        </p:spPr>
        <p:txBody>
          <a:bodyPr>
            <a:normAutofit fontScale="25000" lnSpcReduction="20000"/>
          </a:bodyPr>
          <a:lstStyle/>
          <a:p>
            <a:r>
              <a:rPr lang="ru-RU" sz="9000" dirty="0" smtClean="0"/>
              <a:t>«</a:t>
            </a:r>
            <a:r>
              <a:rPr lang="ru-RU" sz="9000" dirty="0" smtClean="0"/>
              <a:t>ЩЕЛКУНЧИК</a:t>
            </a:r>
            <a:r>
              <a:rPr lang="ru-RU" sz="9000" dirty="0" smtClean="0"/>
              <a:t>»</a:t>
            </a:r>
          </a:p>
          <a:p>
            <a:r>
              <a:rPr lang="ru-RU" sz="5500" dirty="0" smtClean="0"/>
              <a:t>Подготовила учитель русского языка </a:t>
            </a:r>
          </a:p>
          <a:p>
            <a:r>
              <a:rPr lang="ru-RU" sz="5500" dirty="0" smtClean="0"/>
              <a:t>и литературы </a:t>
            </a:r>
          </a:p>
          <a:p>
            <a:r>
              <a:rPr lang="ru-RU" sz="5500" dirty="0" smtClean="0"/>
              <a:t>Доронина </a:t>
            </a:r>
            <a:r>
              <a:rPr lang="ru-RU" sz="5500" dirty="0" err="1" smtClean="0"/>
              <a:t>Эльмира</a:t>
            </a:r>
            <a:r>
              <a:rPr lang="ru-RU" sz="5500" dirty="0" smtClean="0"/>
              <a:t> Мухамедовна</a:t>
            </a:r>
          </a:p>
          <a:p>
            <a:r>
              <a:rPr lang="ru-RU" sz="5500" dirty="0" smtClean="0"/>
              <a:t>МБУ СОШ № 93 г.о.Тольятти</a:t>
            </a:r>
            <a:endParaRPr lang="ru-RU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4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399434" cy="6624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3k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0"/>
            <a:ext cx="4563407" cy="6849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7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805" y="0"/>
            <a:ext cx="49240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8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7437" y="0"/>
            <a:ext cx="4991951" cy="684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92988340_large_PA200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0"/>
            <a:ext cx="51435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92988341_large_PA200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143536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6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-5386"/>
            <a:ext cx="5214952" cy="682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9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049" y="1"/>
            <a:ext cx="4958581" cy="6810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A-Hoffma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023367" cy="4572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214290"/>
            <a:ext cx="38576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+mj-lt"/>
              </a:rPr>
              <a:t>Эрнст Те́одор Амаде́й Го́фман</a:t>
            </a:r>
            <a:r>
              <a:rPr lang="vi-VN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endParaRPr lang="ru-RU" sz="3600" dirty="0" smtClean="0">
              <a:latin typeface="+mj-lt"/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3" tooltip="24 января"/>
              </a:rPr>
              <a:t>24 </a:t>
            </a:r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3" tooltip="24 января"/>
              </a:rPr>
              <a:t>января</a:t>
            </a:r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4" tooltip="1776"/>
              </a:rPr>
              <a:t>1776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</a:t>
            </a:r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5" tooltip="25 июня"/>
              </a:rPr>
              <a:t>25 июня</a:t>
            </a:r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6" tooltip="1822"/>
              </a:rPr>
              <a:t>1822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vi-VN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немецкий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 smtClean="0">
                <a:latin typeface="+mj-lt"/>
                <a:hlinkClick r:id="rId7" tooltip="Писатель"/>
              </a:rPr>
              <a:t>писатель</a:t>
            </a:r>
            <a:r>
              <a:rPr lang="vi-VN" sz="3600" dirty="0" smtClean="0">
                <a:latin typeface="+mj-lt"/>
              </a:rPr>
              <a:t>, </a:t>
            </a:r>
            <a:r>
              <a:rPr lang="vi-VN" sz="3600" dirty="0" smtClean="0">
                <a:latin typeface="+mj-lt"/>
                <a:hlinkClick r:id="rId8" tooltip="Композитор"/>
              </a:rPr>
              <a:t>композитор</a:t>
            </a:r>
            <a:r>
              <a:rPr lang="vi-VN" sz="3600" dirty="0" smtClean="0">
                <a:latin typeface="+mj-lt"/>
              </a:rPr>
              <a:t>, </a:t>
            </a:r>
            <a:r>
              <a:rPr lang="vi-VN" sz="3600" dirty="0" smtClean="0">
                <a:latin typeface="+mj-lt"/>
                <a:hlinkClick r:id="rId9" tooltip="Художник"/>
              </a:rPr>
              <a:t>художник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 smtClean="0">
                <a:latin typeface="+mj-lt"/>
                <a:hlinkClick r:id="rId10" tooltip="Романтизм"/>
              </a:rPr>
              <a:t>романтического направления</a:t>
            </a:r>
            <a:r>
              <a:rPr lang="vi-VN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1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084" y="0"/>
            <a:ext cx="49780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47490" cy="660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3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66" y="-1"/>
            <a:ext cx="4938693" cy="6803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3403" y="0"/>
            <a:ext cx="5261803" cy="6888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4k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6645"/>
            <a:ext cx="4386547" cy="6811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3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187" y="1"/>
            <a:ext cx="5193077" cy="6798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5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825" y="0"/>
            <a:ext cx="52384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</TotalTime>
  <Words>41</Words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Эрнст Те́одор Амаде́й Го́фман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</cp:revision>
  <dcterms:created xsi:type="dcterms:W3CDTF">2013-12-12T18:58:35Z</dcterms:created>
  <dcterms:modified xsi:type="dcterms:W3CDTF">2014-02-09T17:14:43Z</dcterms:modified>
</cp:coreProperties>
</file>