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6B6E-E051-472A-8494-28F6ED5D0BA0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F5886-3027-41A5-98E4-7076DD9B77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6B6E-E051-472A-8494-28F6ED5D0BA0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F5886-3027-41A5-98E4-7076DD9B77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6B6E-E051-472A-8494-28F6ED5D0BA0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F5886-3027-41A5-98E4-7076DD9B77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6B6E-E051-472A-8494-28F6ED5D0BA0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F5886-3027-41A5-98E4-7076DD9B77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6B6E-E051-472A-8494-28F6ED5D0BA0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F5886-3027-41A5-98E4-7076DD9B77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6B6E-E051-472A-8494-28F6ED5D0BA0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F5886-3027-41A5-98E4-7076DD9B77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6B6E-E051-472A-8494-28F6ED5D0BA0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F5886-3027-41A5-98E4-7076DD9B77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6B6E-E051-472A-8494-28F6ED5D0BA0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F5886-3027-41A5-98E4-7076DD9B77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6B6E-E051-472A-8494-28F6ED5D0BA0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F5886-3027-41A5-98E4-7076DD9B77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6B6E-E051-472A-8494-28F6ED5D0BA0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F5886-3027-41A5-98E4-7076DD9B77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646B6E-E051-472A-8494-28F6ED5D0BA0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7F5886-3027-41A5-98E4-7076DD9B77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646B6E-E051-472A-8494-28F6ED5D0BA0}" type="datetimeFigureOut">
              <a:rPr lang="ru-RU" smtClean="0"/>
              <a:pPr/>
              <a:t>02.03.2011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37F5886-3027-41A5-98E4-7076DD9B77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0"/>
            <a:ext cx="7851648" cy="1057284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tx1">
                    <a:lumMod val="95000"/>
                  </a:schemeClr>
                </a:solidFill>
                <a:latin typeface="Monotype Corsiva" pitchFamily="66" charset="0"/>
              </a:rPr>
              <a:t>По страницам памяти</a:t>
            </a:r>
            <a:endParaRPr lang="ru-RU" sz="6000" dirty="0">
              <a:solidFill>
                <a:schemeClr val="tx1">
                  <a:lumMod val="9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800_2bf2b151f2e5deb1c5cd48e43c4ae3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5715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357166"/>
            <a:ext cx="7498080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Monotype Corsiva" pitchFamily="66" charset="0"/>
              </a:rPr>
              <a:t>   </a:t>
            </a:r>
            <a:r>
              <a:rPr lang="ru-RU" sz="5500" dirty="0" smtClean="0">
                <a:latin typeface="Monotype Corsiva" pitchFamily="66" charset="0"/>
              </a:rPr>
              <a:t>За </a:t>
            </a:r>
            <a:r>
              <a:rPr lang="ru-RU" sz="5500" dirty="0" smtClean="0">
                <a:latin typeface="Monotype Corsiva" pitchFamily="66" charset="0"/>
              </a:rPr>
              <a:t>семь десятков лет прошедших этих</a:t>
            </a:r>
            <a:br>
              <a:rPr lang="ru-RU" sz="5500" dirty="0" smtClean="0">
                <a:latin typeface="Monotype Corsiva" pitchFamily="66" charset="0"/>
              </a:rPr>
            </a:br>
            <a:r>
              <a:rPr lang="ru-RU" sz="5500" dirty="0" smtClean="0">
                <a:latin typeface="Monotype Corsiva" pitchFamily="66" charset="0"/>
              </a:rPr>
              <a:t>ГАИ немало отвратило бед,</a:t>
            </a:r>
            <a:br>
              <a:rPr lang="ru-RU" sz="5500" dirty="0" smtClean="0">
                <a:latin typeface="Monotype Corsiva" pitchFamily="66" charset="0"/>
              </a:rPr>
            </a:br>
            <a:r>
              <a:rPr lang="ru-RU" sz="5500" dirty="0" smtClean="0">
                <a:latin typeface="Monotype Corsiva" pitchFamily="66" charset="0"/>
              </a:rPr>
              <a:t>Законность и порядок - слова эти</a:t>
            </a:r>
            <a:br>
              <a:rPr lang="ru-RU" sz="5500" dirty="0" smtClean="0">
                <a:latin typeface="Monotype Corsiva" pitchFamily="66" charset="0"/>
              </a:rPr>
            </a:br>
            <a:r>
              <a:rPr lang="ru-RU" sz="5500" dirty="0" smtClean="0">
                <a:latin typeface="Monotype Corsiva" pitchFamily="66" charset="0"/>
              </a:rPr>
              <a:t>Ведь вовсе не слова - на зло ответ.</a:t>
            </a:r>
            <a:endParaRPr lang="ru-RU" sz="5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кабинет№13\Рабочий стол\ДАША\3549_916e1030824d38178ff95354b503eec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321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кабинет№13\Рабочий стол\ДАША\milic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8724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кабинет№13\Рабочий стол\ДАША\motopatru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кабинет№13\Рабочий стол\ДАША\RAZV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кабинет№13\Рабочий стол\ДАША\techosmot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Documents and Settings\кабинет№13\Рабочий стол\ДАША\zaice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97047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Documents and Settings\кабинет№13\Рабочий стол\ДАША\PIC_0125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Documents and Settings\кабинет№13\Рабочий стол\ДАША\gai-history_600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</TotalTime>
  <Words>10</Words>
  <Application>Microsoft Office PowerPoint</Application>
  <PresentationFormat>Экран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По страницам памяти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 страницам памяти</dc:title>
  <dc:creator>кабинет№13</dc:creator>
  <cp:lastModifiedBy>кабинет№13</cp:lastModifiedBy>
  <cp:revision>3</cp:revision>
  <dcterms:created xsi:type="dcterms:W3CDTF">2011-03-02T05:29:51Z</dcterms:created>
  <dcterms:modified xsi:type="dcterms:W3CDTF">2011-03-02T05:53:25Z</dcterms:modified>
</cp:coreProperties>
</file>