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9" r:id="rId6"/>
    <p:sldId id="260" r:id="rId7"/>
    <p:sldId id="271" r:id="rId8"/>
    <p:sldId id="272" r:id="rId9"/>
    <p:sldId id="273" r:id="rId10"/>
    <p:sldId id="261" r:id="rId11"/>
    <p:sldId id="270" r:id="rId12"/>
    <p:sldId id="263" r:id="rId13"/>
    <p:sldId id="266" r:id="rId14"/>
    <p:sldId id="264" r:id="rId15"/>
    <p:sldId id="265" r:id="rId16"/>
    <p:sldId id="274" r:id="rId17"/>
    <p:sldId id="275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F9B56-C8D1-47AD-9E76-99031D55DBC4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ED4DD-2BCC-4ECA-8ED1-30529EC7E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D4DD-2BCC-4ECA-8ED1-30529EC7ED9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6C04E-1587-4D47-A587-0980A6BEA2D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6E5EB-C62D-4EB6-9469-671254DB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72;&#1073;&#1086;&#1090;&#1072;\&#1083;&#1080;&#1090;&#1077;&#1088;&#1072;&#1090;&#1091;&#1088;&#1072;\&#1084;&#1086;&#1094;&#1072;&#1088;&#1090;%20&#1080;%20&#1089;&#1072;&#1083;&#1100;&#1077;&#1088;&#1080;\&#1084;&#1086;&#1094;&#1072;&#1088;&#1090;%20&#1080;%20&#1089;&#1072;&#1083;&#1100;&#1077;&#1088;&#1080;%201.m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\&#1083;&#1080;&#1090;&#1077;&#1088;&#1072;&#1090;&#1091;&#1088;&#1072;\&#1084;&#1086;&#1094;&#1072;&#1088;&#1090;%20&#1080;%20&#1089;&#1072;&#1083;&#1100;&#1077;&#1088;&#1080;\08%20Requiem%20for%20soloists,%20chorus,%20and%20orchestra,%20K.%20626-%20Lacrimosa.wav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Гений и злодейство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– две вещи несовместные?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(по трагедии А.С. Пушкина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Моцарт и Сальери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альери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357166"/>
            <a:ext cx="3496348" cy="4525963"/>
          </a:xfrm>
        </p:spPr>
      </p:pic>
      <p:pic>
        <p:nvPicPr>
          <p:cNvPr id="8" name="Содержимое 7" descr="mozart-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357166"/>
            <a:ext cx="3112067" cy="4525963"/>
          </a:xfrm>
        </p:spPr>
      </p:pic>
      <p:sp>
        <p:nvSpPr>
          <p:cNvPr id="9" name="TextBox 8"/>
          <p:cNvSpPr txBox="1"/>
          <p:nvPr/>
        </p:nvSpPr>
        <p:spPr>
          <a:xfrm>
            <a:off x="1071538" y="5357826"/>
            <a:ext cx="3364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Вольфганг Амадей Моцарт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1756 -1791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5357826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Антонио Сальери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1750 - 1825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Моцарт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(задания для 1 группы)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Как Моцарт относится к жизни, к миропорядку?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Что свидетельствует о славе Моцарта? 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Как Сальери отзывается о Моцарте — человеке и композиторе? Как Моцарт относится к своему творчеству, что говорит о служителях искусства?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Как Моцарт отвечает на вопрос: может ли гений совершить злодейство?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Сальери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(задания для 2 группы)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Как Сальери относится к жизни и к миропорядку?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Что говорит Сальери о своем творчестве, каков его путь к славе? 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Как Сальери оценивает свою славу?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Почему Сальери завидует Моцарту?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Как Сальери пытается «оправдать» свое преступление, почему нельзя принять его доводы?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</a:rPr>
              <a:t>Что доказал Сальери злодейством, к какому выводу он приходит?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оцарт и сальери 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428604"/>
            <a:ext cx="7246989" cy="592935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Сцена со слепым музыкантом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1912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42" y="1285860"/>
            <a:ext cx="7919756" cy="5126055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0" y="1214422"/>
          <a:ext cx="6096000" cy="49809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себе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Моцарте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Ремесленник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Завистник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Жрец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Служитель искусства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гений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Безумец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Гуляка праздный (за глаза)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 (в лицо)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Некий херувим (один из высших ангелов)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Враг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Новый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Гайден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428604"/>
            <a:ext cx="1584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Сальери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1285860"/>
          <a:ext cx="7715304" cy="5098873"/>
        </p:xfrm>
        <a:graphic>
          <a:graphicData uri="http://schemas.openxmlformats.org/drawingml/2006/table">
            <a:tbl>
              <a:tblPr/>
              <a:tblGrid>
                <a:gridCol w="3857652"/>
                <a:gridCol w="3857652"/>
              </a:tblGrid>
              <a:tr h="67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себе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Сальери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 гений, как ты да я.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…Моцарта и Сальери,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Двух сыновей гармонии.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…Нас мало избранных, счастливцев праздных,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Пренебрегающих презренной пользой,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Единого прекрасного жрецов.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428604"/>
            <a:ext cx="154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Моцарт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1214414" y="414338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821505" y="5179231"/>
            <a:ext cx="50006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214414" y="4214818"/>
            <a:ext cx="1571636" cy="8572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жрец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2000232" y="3571876"/>
            <a:ext cx="64294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85720" y="5715016"/>
            <a:ext cx="1643074" cy="8572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ремесленник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488" y="3214686"/>
            <a:ext cx="1500198" cy="7858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Служитель искусства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286380" y="364331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14876" y="3143248"/>
            <a:ext cx="1571636" cy="7858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Завистник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86182" y="2071678"/>
            <a:ext cx="1428760" cy="7858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гений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357950" y="4214818"/>
            <a:ext cx="1571636" cy="9286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Я избран, чтобы его остановить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358082" y="5643578"/>
            <a:ext cx="1571604" cy="9286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Не гений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3071802" y="2500306"/>
            <a:ext cx="57150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286380" y="2428868"/>
            <a:ext cx="642942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357950" y="3357562"/>
            <a:ext cx="85725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8072462" y="5072074"/>
            <a:ext cx="500066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57422" y="714356"/>
            <a:ext cx="357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	Сальери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5429264"/>
            <a:ext cx="1714512" cy="121444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4071942"/>
            <a:ext cx="2000264" cy="11430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Избранный. Единого прекрасного жрец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0298" y="2928934"/>
            <a:ext cx="2357454" cy="10001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Гений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34" y="1500174"/>
            <a:ext cx="2286016" cy="11430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Некий херувим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9" y="557214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Безумец. Гуляка праздный </a:t>
            </a:r>
            <a:endParaRPr lang="ru-RU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6446" y="214290"/>
            <a:ext cx="2428892" cy="11430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Бог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500034" y="4572008"/>
            <a:ext cx="714380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643042" y="3143248"/>
            <a:ext cx="78581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857488" y="1785926"/>
            <a:ext cx="1000132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500562" y="500042"/>
            <a:ext cx="92869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42911" y="785795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Моцарт</a:t>
            </a:r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Гений и злодейство – две вещи несовместные?</a:t>
            </a:r>
            <a:endParaRPr lang="ru-RU" sz="5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рубел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357167"/>
            <a:ext cx="7929618" cy="4929222"/>
          </a:xfrm>
        </p:spPr>
      </p:pic>
      <p:pic>
        <p:nvPicPr>
          <p:cNvPr id="7" name="08 Requiem for soloists, chorus, and orchestra, K. 626- Lacrimos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45182"/>
            <a:ext cx="8329642" cy="4580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Бессильный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враг – наш лучший друг,                                        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Завистливый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друг – злейший из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					наших врагов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						Чаадаев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три непобедимые вещи: гений,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доблесть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				рождение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						Чаадаев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существенное —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путь.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						Гегель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Пушк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00042"/>
            <a:ext cx="4584157" cy="578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60" y="1500174"/>
            <a:ext cx="2714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1799-1837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Болди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6096000" cy="454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50070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1830 год . Первая болдинская осень.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</a:rPr>
              <a:t>Из истории создания «Маленьких трагедий»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88488"/>
            <a:ext cx="4143404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В 1830 году в Болдино Пушкин написал четыре пьесы: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«Скупой рыцарь»,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«Моцарт и Сальери»,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«Каменный гость»,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«Пир во время чумы».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В письме П.А.Плетневу Пушкин сообщал, что привез «несколько драматических сцен, или маленьких трагедий».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8751"/>
            <a:ext cx="3214711" cy="46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30" y="1000108"/>
            <a:ext cx="89910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Трагедия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драматический  жанр, в основе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которого лежит конфликт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столкновение, противоборство различных сил. Конфликт сопровождается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страданием , часто смертью.  В финале трагедии или погибают герои 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рушатся важные жизненные ценности.</a:t>
            </a:r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В </a:t>
            </a:r>
            <a:r>
              <a:rPr lang="ru-RU" sz="2400" b="1" i="1" dirty="0" smtClean="0">
                <a:latin typeface="Times New Roman" pitchFamily="18" charset="0"/>
              </a:rPr>
              <a:t>«Скупом рыцаре»</a:t>
            </a:r>
            <a:r>
              <a:rPr lang="ru-RU" sz="2400" dirty="0" smtClean="0">
                <a:latin typeface="Times New Roman" pitchFamily="18" charset="0"/>
              </a:rPr>
              <a:t> отразилось средневековье Западной Европы, быт и нравы рыцарского замка, показана </a:t>
            </a:r>
            <a:r>
              <a:rPr lang="ru-RU" sz="2400" b="1" dirty="0" smtClean="0">
                <a:latin typeface="Times New Roman" pitchFamily="18" charset="0"/>
              </a:rPr>
              <a:t>власть золота</a:t>
            </a:r>
            <a:r>
              <a:rPr lang="ru-RU" sz="2400" dirty="0" smtClean="0">
                <a:latin typeface="Times New Roman" pitchFamily="18" charset="0"/>
              </a:rPr>
              <a:t> над душой человека. </a:t>
            </a:r>
          </a:p>
          <a:p>
            <a:endParaRPr lang="ru-RU" sz="2400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		В </a:t>
            </a:r>
            <a:r>
              <a:rPr lang="ru-RU" sz="2400" b="1" i="1" dirty="0" smtClean="0">
                <a:latin typeface="Times New Roman" pitchFamily="18" charset="0"/>
              </a:rPr>
              <a:t>«Каменном госте»</a:t>
            </a:r>
            <a:r>
              <a:rPr lang="ru-RU" sz="2400" dirty="0" smtClean="0">
                <a:latin typeface="Times New Roman" pitchFamily="18" charset="0"/>
              </a:rPr>
              <a:t> по-новому разработана старинная испанская легенда о </a:t>
            </a:r>
            <a:r>
              <a:rPr lang="ru-RU" sz="2400" dirty="0" err="1" smtClean="0">
                <a:latin typeface="Times New Roman" pitchFamily="18" charset="0"/>
              </a:rPr>
              <a:t>Дон-Жуане</a:t>
            </a:r>
            <a:r>
              <a:rPr lang="ru-RU" sz="2400" dirty="0" smtClean="0">
                <a:latin typeface="Times New Roman" pitchFamily="18" charset="0"/>
              </a:rPr>
              <a:t>, живущем только для себя, не считающемся с нравственными нормами; смелость, ловкость, остроумие — все эти качества он направил на </a:t>
            </a:r>
            <a:r>
              <a:rPr lang="ru-RU" sz="2400" b="1" dirty="0" smtClean="0">
                <a:latin typeface="Times New Roman" pitchFamily="18" charset="0"/>
              </a:rPr>
              <a:t>удовлетворение своих желаний</a:t>
            </a:r>
            <a:r>
              <a:rPr lang="ru-RU" sz="2400" dirty="0" smtClean="0">
                <a:latin typeface="Times New Roman" pitchFamily="18" charset="0"/>
              </a:rPr>
              <a:t> в погоне за удовольствиями. </a:t>
            </a:r>
          </a:p>
          <a:p>
            <a:endParaRPr lang="ru-RU" sz="2400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latin typeface="Times New Roman" pitchFamily="18" charset="0"/>
              </a:rPr>
              <a:t>		«Пир во время чумы»</a:t>
            </a:r>
            <a:r>
              <a:rPr lang="ru-RU" sz="2400" dirty="0" smtClean="0">
                <a:latin typeface="Times New Roman" pitchFamily="18" charset="0"/>
              </a:rPr>
              <a:t> — философское размышление о поведении человека перед опасностью смерти. 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asm.org/XIID/Gluc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2857500" cy="37528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Кристоф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Виллибальд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Глюк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5"/>
            <a:ext cx="3357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Австрийский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композитор классической эпохи, осуществивший во второй половине XVIII века реформу итальянской оперы и французской лирической трагедии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intoclassics.net/_nw/109/s316575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42"/>
            <a:ext cx="2009775" cy="2857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3714744" y="3890664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Никколо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Пиччинни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Piccinni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(16.1.1728,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- 7.5.1800,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Пасси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близ Парижа) - итальянский композитор.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0/0a/Beaumarcha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875630" cy="4572032"/>
          </a:xfrm>
          <a:prstGeom prst="rect">
            <a:avLst/>
          </a:prstGeom>
          <a:noFill/>
        </p:spPr>
      </p:pic>
      <p:pic>
        <p:nvPicPr>
          <p:cNvPr id="31748" name="Picture 4" descr="http://2.bp.blogspot.com/__1uIYni3xP4/TITf07qAn4I/AAAAAAAAAO8/XRoanJAoHQc/s1600/2%D0%B0_99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719861" cy="47224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5286388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Микеланджело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Буонарроти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итальянский скульптор, живописец, поэт эпохи Возрождения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9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Пьер-Огюстен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 Бомарше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1732 —  1799, знаменитый французский драматург и публицист.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428</Words>
  <Application>Microsoft Office PowerPoint</Application>
  <PresentationFormat>Экран (4:3)</PresentationFormat>
  <Paragraphs>93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“Гений и злодейство” – две вещи несовместные? (по трагедии А.С. Пушкина “Моцарт и Сальери”).</vt:lpstr>
      <vt:lpstr>Слайд 2</vt:lpstr>
      <vt:lpstr>Слайд 3</vt:lpstr>
      <vt:lpstr>Слайд 4</vt:lpstr>
      <vt:lpstr>Из истории создания «Маленьких трагедий»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Сцена со слепым музыкантом </vt:lpstr>
      <vt:lpstr>Слайд 14</vt:lpstr>
      <vt:lpstr>Слайд 15</vt:lpstr>
      <vt:lpstr>Слайд 16</vt:lpstr>
      <vt:lpstr>Слайд 17</vt:lpstr>
      <vt:lpstr>Гений и злодейство – две вещи несовместные?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Нравственные проблемы маленькой трагедии А.С. Пушкина “Моцарт и Сальери”.</dc:title>
  <dc:creator>Яна</dc:creator>
  <cp:lastModifiedBy>Admin</cp:lastModifiedBy>
  <cp:revision>51</cp:revision>
  <dcterms:created xsi:type="dcterms:W3CDTF">2012-12-11T18:44:27Z</dcterms:created>
  <dcterms:modified xsi:type="dcterms:W3CDTF">2014-02-09T20:35:21Z</dcterms:modified>
</cp:coreProperties>
</file>