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59" r:id="rId9"/>
    <p:sldId id="275" r:id="rId10"/>
    <p:sldId id="276" r:id="rId11"/>
    <p:sldId id="277" r:id="rId12"/>
    <p:sldId id="278" r:id="rId13"/>
    <p:sldId id="280" r:id="rId14"/>
    <p:sldId id="282" r:id="rId15"/>
    <p:sldId id="283" r:id="rId16"/>
    <p:sldId id="290" r:id="rId17"/>
    <p:sldId id="284" r:id="rId18"/>
    <p:sldId id="287" r:id="rId19"/>
    <p:sldId id="291" r:id="rId20"/>
    <p:sldId id="285" r:id="rId21"/>
    <p:sldId id="288" r:id="rId22"/>
    <p:sldId id="292" r:id="rId23"/>
    <p:sldId id="293" r:id="rId24"/>
    <p:sldId id="28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921496"/>
          </a:xfrm>
        </p:spPr>
        <p:txBody>
          <a:bodyPr>
            <a:noAutofit/>
          </a:bodyPr>
          <a:lstStyle/>
          <a:p>
            <a:pPr algn="ctr"/>
            <a:r>
              <a:rPr lang="ru-RU" sz="13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endParaRPr lang="ru-RU" sz="13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3071810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28860" y="607220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 СОТЕН или 600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476672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75856" y="476672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429388" y="3071810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428992" y="3071810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228184" y="476672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139952" y="1628800"/>
          <a:ext cx="849749" cy="3735091"/>
        </p:xfrm>
        <a:graphic>
          <a:graphicData uri="http://schemas.openxmlformats.org/drawingml/2006/table">
            <a:tbl>
              <a:tblPr/>
              <a:tblGrid>
                <a:gridCol w="849749"/>
              </a:tblGrid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1800" b="1" i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91680" y="1988840"/>
          <a:ext cx="60960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3857628"/>
          <a:ext cx="60960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28860" y="607220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СОТЕН или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700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548680"/>
          <a:ext cx="1800200" cy="1927860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62560"/>
                <a:gridCol w="19748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339752" y="548680"/>
          <a:ext cx="1800200" cy="1927860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572000" y="548680"/>
          <a:ext cx="1800200" cy="1927860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732240" y="548680"/>
          <a:ext cx="1800200" cy="1927860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084168" y="3573016"/>
          <a:ext cx="1800200" cy="1927860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563888" y="3573016"/>
          <a:ext cx="1800200" cy="1927860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971600" y="3501008"/>
          <a:ext cx="1800200" cy="1927860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62560"/>
                <a:gridCol w="19748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3923928" y="980728"/>
          <a:ext cx="849749" cy="4284476"/>
        </p:xfrm>
        <a:graphic>
          <a:graphicData uri="http://schemas.openxmlformats.org/drawingml/2006/table">
            <a:tbl>
              <a:tblPr/>
              <a:tblGrid>
                <a:gridCol w="849749"/>
              </a:tblGrid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03648" y="1916832"/>
          <a:ext cx="5796644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8092"/>
                <a:gridCol w="828092"/>
                <a:gridCol w="828092"/>
                <a:gridCol w="828092"/>
                <a:gridCol w="828092"/>
                <a:gridCol w="828092"/>
                <a:gridCol w="8280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6" y="3933056"/>
          <a:ext cx="5746237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28860" y="607220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СОТЕН или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548680"/>
          <a:ext cx="1800200" cy="1927860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62560"/>
                <a:gridCol w="19748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339752" y="548680"/>
          <a:ext cx="1800200" cy="1927860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572000" y="548680"/>
          <a:ext cx="1800200" cy="1927860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732240" y="548680"/>
          <a:ext cx="1800200" cy="1927860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572000" y="3429000"/>
          <a:ext cx="1800200" cy="1927860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267744" y="3429000"/>
          <a:ext cx="1800200" cy="1927860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79512" y="3356992"/>
          <a:ext cx="1800200" cy="1927860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62560"/>
                <a:gridCol w="19748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804248" y="3429000"/>
          <a:ext cx="1800200" cy="1927860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3923928" y="980728"/>
          <a:ext cx="849749" cy="4896544"/>
        </p:xfrm>
        <a:graphic>
          <a:graphicData uri="http://schemas.openxmlformats.org/drawingml/2006/table">
            <a:tbl>
              <a:tblPr/>
              <a:tblGrid>
                <a:gridCol w="849749"/>
              </a:tblGrid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i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800</a:t>
                      </a:r>
                      <a:endParaRPr lang="ru-RU" sz="2800" b="1" i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608" y="1916832"/>
          <a:ext cx="6624736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8092"/>
                <a:gridCol w="828092"/>
                <a:gridCol w="828092"/>
                <a:gridCol w="828092"/>
                <a:gridCol w="828092"/>
                <a:gridCol w="828092"/>
                <a:gridCol w="828092"/>
                <a:gridCol w="8280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3861048"/>
          <a:ext cx="6567128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28860" y="607220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СОТЕН или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900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2" y="188640"/>
          <a:ext cx="1800200" cy="1735074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520" y="2348880"/>
          <a:ext cx="1800200" cy="1735074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71636"/>
                <a:gridCol w="188404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707904" y="1268760"/>
          <a:ext cx="1800200" cy="1776962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4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092280" y="332656"/>
          <a:ext cx="1800200" cy="1735074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7092280" y="2564904"/>
          <a:ext cx="1800200" cy="1735074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7020272" y="4581128"/>
          <a:ext cx="1800200" cy="1735074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4716016" y="4077072"/>
          <a:ext cx="1800200" cy="1735074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555776" y="4005064"/>
          <a:ext cx="1800200" cy="1735074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323528" y="4437112"/>
          <a:ext cx="1800200" cy="1735074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251520" y="548680"/>
          <a:ext cx="8496944" cy="6120680"/>
        </p:xfrm>
        <a:graphic>
          <a:graphicData uri="http://schemas.openxmlformats.org/drawingml/2006/table">
            <a:tbl>
              <a:tblPr/>
              <a:tblGrid>
                <a:gridCol w="849203"/>
                <a:gridCol w="849749"/>
                <a:gridCol w="849749"/>
                <a:gridCol w="849749"/>
                <a:gridCol w="849749"/>
                <a:gridCol w="849749"/>
                <a:gridCol w="849749"/>
                <a:gridCol w="849749"/>
                <a:gridCol w="849749"/>
                <a:gridCol w="849749"/>
              </a:tblGrid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05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923928" y="908720"/>
          <a:ext cx="849749" cy="5508612"/>
        </p:xfrm>
        <a:graphic>
          <a:graphicData uri="http://schemas.openxmlformats.org/drawingml/2006/table">
            <a:tbl>
              <a:tblPr/>
              <a:tblGrid>
                <a:gridCol w="849749"/>
              </a:tblGrid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76" y="1916832"/>
          <a:ext cx="7452828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8092"/>
                <a:gridCol w="828092"/>
                <a:gridCol w="828092"/>
                <a:gridCol w="828092"/>
                <a:gridCol w="828092"/>
                <a:gridCol w="828092"/>
                <a:gridCol w="828092"/>
                <a:gridCol w="828092"/>
                <a:gridCol w="8280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3789040"/>
          <a:ext cx="7388019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28860" y="607220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СОТЕН или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2" y="188640"/>
          <a:ext cx="1800200" cy="1735074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520" y="2348880"/>
          <a:ext cx="1800200" cy="1735074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71636"/>
                <a:gridCol w="188404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339752" y="1268760"/>
          <a:ext cx="1800200" cy="1776962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4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092280" y="332656"/>
          <a:ext cx="1800200" cy="1735074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7092280" y="2564904"/>
          <a:ext cx="1800200" cy="1735074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7020272" y="4581128"/>
          <a:ext cx="1800200" cy="1735074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4716016" y="3933056"/>
          <a:ext cx="1800200" cy="1735074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555776" y="3861048"/>
          <a:ext cx="1800200" cy="1735074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323528" y="4437112"/>
          <a:ext cx="1800200" cy="1735074"/>
        </p:xfrm>
        <a:graphic>
          <a:graphicData uri="http://schemas.openxmlformats.org/drawingml/2006/table">
            <a:tbl>
              <a:tblPr/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788024" y="1268760"/>
          <a:ext cx="1800200" cy="1776962"/>
        </p:xfrm>
        <a:graphic>
          <a:graphicData uri="http://schemas.openxmlformats.org/drawingml/2006/table">
            <a:tbl>
              <a:tblPr/>
              <a:tblGrid>
                <a:gridCol w="180020"/>
                <a:gridCol w="171636"/>
                <a:gridCol w="188404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4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779912" y="548680"/>
          <a:ext cx="849749" cy="6120680"/>
        </p:xfrm>
        <a:graphic>
          <a:graphicData uri="http://schemas.openxmlformats.org/drawingml/2006/table">
            <a:tbl>
              <a:tblPr/>
              <a:tblGrid>
                <a:gridCol w="849749"/>
              </a:tblGrid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0" y="1916832"/>
          <a:ext cx="896449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6449"/>
                <a:gridCol w="896449"/>
                <a:gridCol w="896449"/>
                <a:gridCol w="896449"/>
                <a:gridCol w="896449"/>
                <a:gridCol w="896449"/>
                <a:gridCol w="896449"/>
                <a:gridCol w="896449"/>
                <a:gridCol w="896449"/>
                <a:gridCol w="8964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" y="3857628"/>
          <a:ext cx="896448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6448"/>
                <a:gridCol w="896448"/>
                <a:gridCol w="896448"/>
                <a:gridCol w="896448"/>
                <a:gridCol w="896448"/>
                <a:gridCol w="896448"/>
                <a:gridCol w="896448"/>
                <a:gridCol w="896448"/>
                <a:gridCol w="896448"/>
                <a:gridCol w="896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2071678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14810" y="250030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 СОТНЯ или 100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85852" y="1071546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43174" y="428625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 СОТНИ или 200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86380" y="1071546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142984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43174" y="428625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 СОТНИ или 300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215074" y="1142984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86116" y="1142984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14480" y="3143248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28860" y="607220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 СОТНИ или 400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85918" y="357166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929190" y="357166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000628" y="3071810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3071810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28860" y="607220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 СОТЕН или 500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85918" y="357166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929190" y="357166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429388" y="3071810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428992" y="3071810"/>
          <a:ext cx="2452690" cy="2392690"/>
        </p:xfrm>
        <a:graphic>
          <a:graphicData uri="http://schemas.openxmlformats.org/drawingml/2006/table">
            <a:tbl>
              <a:tblPr/>
              <a:tblGrid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  <a:gridCol w="245269"/>
              </a:tblGrid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929058" y="1857364"/>
          <a:ext cx="849749" cy="3060340"/>
        </p:xfrm>
        <a:graphic>
          <a:graphicData uri="http://schemas.openxmlformats.org/drawingml/2006/table">
            <a:tbl>
              <a:tblPr/>
              <a:tblGrid>
                <a:gridCol w="849749"/>
              </a:tblGrid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37" marR="469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66" y="1928802"/>
          <a:ext cx="60960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3857628"/>
          <a:ext cx="60960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275</Words>
  <Application>Microsoft Office PowerPoint</Application>
  <PresentationFormat>Экран (4:3)</PresentationFormat>
  <Paragraphs>247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  1000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1-100</dc:title>
  <dc:creator>admin</dc:creator>
  <cp:lastModifiedBy>admin</cp:lastModifiedBy>
  <cp:revision>14</cp:revision>
  <dcterms:created xsi:type="dcterms:W3CDTF">2013-01-30T08:39:37Z</dcterms:created>
  <dcterms:modified xsi:type="dcterms:W3CDTF">2014-04-24T13:52:57Z</dcterms:modified>
</cp:coreProperties>
</file>